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2"/>
  </p:notesMasterIdLst>
  <p:sldIdLst>
    <p:sldId id="276" r:id="rId3"/>
    <p:sldId id="338" r:id="rId4"/>
    <p:sldId id="277" r:id="rId5"/>
    <p:sldId id="279" r:id="rId6"/>
    <p:sldId id="292" r:id="rId7"/>
    <p:sldId id="351" r:id="rId8"/>
    <p:sldId id="355" r:id="rId9"/>
    <p:sldId id="281" r:id="rId10"/>
    <p:sldId id="299" r:id="rId11"/>
    <p:sldId id="309" r:id="rId12"/>
    <p:sldId id="347" r:id="rId13"/>
    <p:sldId id="356" r:id="rId14"/>
    <p:sldId id="352" r:id="rId15"/>
    <p:sldId id="357" r:id="rId16"/>
    <p:sldId id="348" r:id="rId17"/>
    <p:sldId id="322" r:id="rId18"/>
    <p:sldId id="319" r:id="rId19"/>
    <p:sldId id="332" r:id="rId20"/>
    <p:sldId id="35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AE71C-9247-6D47-8B2A-41EBF480470C}" v="230" dt="2019-02-16T22:26:16.211"/>
    <p1510:client id="{336C9BED-7F2A-024A-B73B-B84A57DBA690}" v="48" dt="2019-02-17T20:51:00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/>
    <p:restoredTop sz="85550"/>
  </p:normalViewPr>
  <p:slideViewPr>
    <p:cSldViewPr snapToGrid="0" snapToObjects="1">
      <p:cViewPr varScale="1">
        <p:scale>
          <a:sx n="86" d="100"/>
          <a:sy n="86" d="100"/>
        </p:scale>
        <p:origin x="248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ble, Edward" userId="3f699ce9-b5cc-4fed-b6d2-42f0fa8fd75f" providerId="ADAL" clId="{336C9BED-7F2A-024A-B73B-B84A57DBA690}"/>
    <pc:docChg chg="undo custSel addSld delSld modSld sldOrd">
      <pc:chgData name="Preble, Edward" userId="3f699ce9-b5cc-4fed-b6d2-42f0fa8fd75f" providerId="ADAL" clId="{336C9BED-7F2A-024A-B73B-B84A57DBA690}" dt="2019-02-17T20:51:00.723" v="250"/>
      <pc:docMkLst>
        <pc:docMk/>
      </pc:docMkLst>
      <pc:sldChg chg="modSp">
        <pc:chgData name="Preble, Edward" userId="3f699ce9-b5cc-4fed-b6d2-42f0fa8fd75f" providerId="ADAL" clId="{336C9BED-7F2A-024A-B73B-B84A57DBA690}" dt="2019-02-16T23:02:01.012" v="5" actId="20577"/>
        <pc:sldMkLst>
          <pc:docMk/>
          <pc:sldMk cId="1712729133" sldId="276"/>
        </pc:sldMkLst>
        <pc:spChg chg="mod">
          <ac:chgData name="Preble, Edward" userId="3f699ce9-b5cc-4fed-b6d2-42f0fa8fd75f" providerId="ADAL" clId="{336C9BED-7F2A-024A-B73B-B84A57DBA690}" dt="2019-02-16T23:02:01.012" v="5" actId="20577"/>
          <ac:spMkLst>
            <pc:docMk/>
            <pc:sldMk cId="1712729133" sldId="276"/>
            <ac:spMk id="22" creationId="{00000000-0000-0000-0000-000000000000}"/>
          </ac:spMkLst>
        </pc:spChg>
      </pc:sldChg>
      <pc:sldChg chg="modSp">
        <pc:chgData name="Preble, Edward" userId="3f699ce9-b5cc-4fed-b6d2-42f0fa8fd75f" providerId="ADAL" clId="{336C9BED-7F2A-024A-B73B-B84A57DBA690}" dt="2019-02-17T20:12:19.765" v="240"/>
        <pc:sldMkLst>
          <pc:docMk/>
          <pc:sldMk cId="1420102993" sldId="277"/>
        </pc:sldMkLst>
        <pc:spChg chg="mod">
          <ac:chgData name="Preble, Edward" userId="3f699ce9-b5cc-4fed-b6d2-42f0fa8fd75f" providerId="ADAL" clId="{336C9BED-7F2A-024A-B73B-B84A57DBA690}" dt="2019-02-17T20:12:19.765" v="240"/>
          <ac:spMkLst>
            <pc:docMk/>
            <pc:sldMk cId="1420102993" sldId="277"/>
            <ac:spMk id="2" creationId="{00000000-0000-0000-0000-000000000000}"/>
          </ac:spMkLst>
        </pc:spChg>
      </pc:sldChg>
      <pc:sldChg chg="del">
        <pc:chgData name="Preble, Edward" userId="3f699ce9-b5cc-4fed-b6d2-42f0fa8fd75f" providerId="ADAL" clId="{336C9BED-7F2A-024A-B73B-B84A57DBA690}" dt="2019-02-16T23:01:10.397" v="1" actId="2696"/>
        <pc:sldMkLst>
          <pc:docMk/>
          <pc:sldMk cId="717538669" sldId="278"/>
        </pc:sldMkLst>
      </pc:sldChg>
      <pc:sldChg chg="addSp delSp">
        <pc:chgData name="Preble, Edward" userId="3f699ce9-b5cc-4fed-b6d2-42f0fa8fd75f" providerId="ADAL" clId="{336C9BED-7F2A-024A-B73B-B84A57DBA690}" dt="2019-02-17T20:09:56.816" v="208"/>
        <pc:sldMkLst>
          <pc:docMk/>
          <pc:sldMk cId="1502804208" sldId="281"/>
        </pc:sldMkLst>
        <pc:spChg chg="add">
          <ac:chgData name="Preble, Edward" userId="3f699ce9-b5cc-4fed-b6d2-42f0fa8fd75f" providerId="ADAL" clId="{336C9BED-7F2A-024A-B73B-B84A57DBA690}" dt="2019-02-17T20:09:56.816" v="208"/>
          <ac:spMkLst>
            <pc:docMk/>
            <pc:sldMk cId="1502804208" sldId="281"/>
            <ac:spMk id="38" creationId="{EAED95D7-B407-E94F-BB14-D7129D361315}"/>
          </ac:spMkLst>
        </pc:spChg>
        <pc:spChg chg="add">
          <ac:chgData name="Preble, Edward" userId="3f699ce9-b5cc-4fed-b6d2-42f0fa8fd75f" providerId="ADAL" clId="{336C9BED-7F2A-024A-B73B-B84A57DBA690}" dt="2019-02-17T20:09:56.816" v="208"/>
          <ac:spMkLst>
            <pc:docMk/>
            <pc:sldMk cId="1502804208" sldId="281"/>
            <ac:spMk id="39" creationId="{AC9A1B10-7210-4F4F-8872-65C5E5EA241B}"/>
          </ac:spMkLst>
        </pc:spChg>
        <pc:spChg chg="del">
          <ac:chgData name="Preble, Edward" userId="3f699ce9-b5cc-4fed-b6d2-42f0fa8fd75f" providerId="ADAL" clId="{336C9BED-7F2A-024A-B73B-B84A57DBA690}" dt="2019-02-17T20:09:56.086" v="207" actId="478"/>
          <ac:spMkLst>
            <pc:docMk/>
            <pc:sldMk cId="1502804208" sldId="281"/>
            <ac:spMk id="40" creationId="{FBC08D55-8C3F-0041-8837-D9AE24750336}"/>
          </ac:spMkLst>
        </pc:spChg>
        <pc:spChg chg="del">
          <ac:chgData name="Preble, Edward" userId="3f699ce9-b5cc-4fed-b6d2-42f0fa8fd75f" providerId="ADAL" clId="{336C9BED-7F2A-024A-B73B-B84A57DBA690}" dt="2019-02-17T20:09:56.086" v="207" actId="478"/>
          <ac:spMkLst>
            <pc:docMk/>
            <pc:sldMk cId="1502804208" sldId="281"/>
            <ac:spMk id="41" creationId="{4B78DD50-DF92-5D46-B175-BE78E485D969}"/>
          </ac:spMkLst>
        </pc:spChg>
        <pc:spChg chg="del">
          <ac:chgData name="Preble, Edward" userId="3f699ce9-b5cc-4fed-b6d2-42f0fa8fd75f" providerId="ADAL" clId="{336C9BED-7F2A-024A-B73B-B84A57DBA690}" dt="2019-02-17T20:09:56.086" v="207" actId="478"/>
          <ac:spMkLst>
            <pc:docMk/>
            <pc:sldMk cId="1502804208" sldId="281"/>
            <ac:spMk id="42" creationId="{C9D6C319-D40C-2642-ACEF-DA574C039157}"/>
          </ac:spMkLst>
        </pc:spChg>
        <pc:spChg chg="del">
          <ac:chgData name="Preble, Edward" userId="3f699ce9-b5cc-4fed-b6d2-42f0fa8fd75f" providerId="ADAL" clId="{336C9BED-7F2A-024A-B73B-B84A57DBA690}" dt="2019-02-17T20:09:56.086" v="207" actId="478"/>
          <ac:spMkLst>
            <pc:docMk/>
            <pc:sldMk cId="1502804208" sldId="281"/>
            <ac:spMk id="43" creationId="{27B8D028-9B8C-414C-9C73-F39887485A53}"/>
          </ac:spMkLst>
        </pc:spChg>
        <pc:spChg chg="del">
          <ac:chgData name="Preble, Edward" userId="3f699ce9-b5cc-4fed-b6d2-42f0fa8fd75f" providerId="ADAL" clId="{336C9BED-7F2A-024A-B73B-B84A57DBA690}" dt="2019-02-17T20:09:56.086" v="207" actId="478"/>
          <ac:spMkLst>
            <pc:docMk/>
            <pc:sldMk cId="1502804208" sldId="281"/>
            <ac:spMk id="44" creationId="{E60860F4-B09A-D442-B9B9-E05935110979}"/>
          </ac:spMkLst>
        </pc:spChg>
        <pc:spChg chg="add">
          <ac:chgData name="Preble, Edward" userId="3f699ce9-b5cc-4fed-b6d2-42f0fa8fd75f" providerId="ADAL" clId="{336C9BED-7F2A-024A-B73B-B84A57DBA690}" dt="2019-02-17T20:09:56.816" v="208"/>
          <ac:spMkLst>
            <pc:docMk/>
            <pc:sldMk cId="1502804208" sldId="281"/>
            <ac:spMk id="45" creationId="{A5B8272F-157A-2D49-B389-BD1FB995B921}"/>
          </ac:spMkLst>
        </pc:spChg>
        <pc:spChg chg="add">
          <ac:chgData name="Preble, Edward" userId="3f699ce9-b5cc-4fed-b6d2-42f0fa8fd75f" providerId="ADAL" clId="{336C9BED-7F2A-024A-B73B-B84A57DBA690}" dt="2019-02-17T20:09:56.816" v="208"/>
          <ac:spMkLst>
            <pc:docMk/>
            <pc:sldMk cId="1502804208" sldId="281"/>
            <ac:spMk id="46" creationId="{3F7CFED2-39E6-E245-89F7-CDAAB551001B}"/>
          </ac:spMkLst>
        </pc:spChg>
        <pc:spChg chg="add">
          <ac:chgData name="Preble, Edward" userId="3f699ce9-b5cc-4fed-b6d2-42f0fa8fd75f" providerId="ADAL" clId="{336C9BED-7F2A-024A-B73B-B84A57DBA690}" dt="2019-02-17T20:09:56.816" v="208"/>
          <ac:spMkLst>
            <pc:docMk/>
            <pc:sldMk cId="1502804208" sldId="281"/>
            <ac:spMk id="47" creationId="{91A28ED2-11A5-FE4D-A71C-FC1C4201BA9F}"/>
          </ac:spMkLst>
        </pc:spChg>
      </pc:sldChg>
      <pc:sldChg chg="del">
        <pc:chgData name="Preble, Edward" userId="3f699ce9-b5cc-4fed-b6d2-42f0fa8fd75f" providerId="ADAL" clId="{336C9BED-7F2A-024A-B73B-B84A57DBA690}" dt="2019-02-17T18:34:11.377" v="6" actId="2696"/>
        <pc:sldMkLst>
          <pc:docMk/>
          <pc:sldMk cId="35043994" sldId="282"/>
        </pc:sldMkLst>
      </pc:sldChg>
      <pc:sldChg chg="del">
        <pc:chgData name="Preble, Edward" userId="3f699ce9-b5cc-4fed-b6d2-42f0fa8fd75f" providerId="ADAL" clId="{336C9BED-7F2A-024A-B73B-B84A57DBA690}" dt="2019-02-17T18:34:11.402" v="7" actId="2696"/>
        <pc:sldMkLst>
          <pc:docMk/>
          <pc:sldMk cId="1216618072" sldId="283"/>
        </pc:sldMkLst>
      </pc:sldChg>
      <pc:sldChg chg="addSp delSp">
        <pc:chgData name="Preble, Edward" userId="3f699ce9-b5cc-4fed-b6d2-42f0fa8fd75f" providerId="ADAL" clId="{336C9BED-7F2A-024A-B73B-B84A57DBA690}" dt="2019-02-17T19:54:10.773" v="126"/>
        <pc:sldMkLst>
          <pc:docMk/>
          <pc:sldMk cId="986079304" sldId="292"/>
        </pc:sldMkLst>
        <pc:spChg chg="add">
          <ac:chgData name="Preble, Edward" userId="3f699ce9-b5cc-4fed-b6d2-42f0fa8fd75f" providerId="ADAL" clId="{336C9BED-7F2A-024A-B73B-B84A57DBA690}" dt="2019-02-17T19:54:10.773" v="126"/>
          <ac:spMkLst>
            <pc:docMk/>
            <pc:sldMk cId="986079304" sldId="292"/>
            <ac:spMk id="14" creationId="{BE70C2F0-1A30-C840-B56E-B1671C7D096E}"/>
          </ac:spMkLst>
        </pc:spChg>
        <pc:spChg chg="del">
          <ac:chgData name="Preble, Edward" userId="3f699ce9-b5cc-4fed-b6d2-42f0fa8fd75f" providerId="ADAL" clId="{336C9BED-7F2A-024A-B73B-B84A57DBA690}" dt="2019-02-17T19:54:10.140" v="125" actId="478"/>
          <ac:spMkLst>
            <pc:docMk/>
            <pc:sldMk cId="986079304" sldId="292"/>
            <ac:spMk id="15" creationId="{0C873A43-6E13-9741-AC74-1EA1756DFB5A}"/>
          </ac:spMkLst>
        </pc:spChg>
        <pc:spChg chg="del">
          <ac:chgData name="Preble, Edward" userId="3f699ce9-b5cc-4fed-b6d2-42f0fa8fd75f" providerId="ADAL" clId="{336C9BED-7F2A-024A-B73B-B84A57DBA690}" dt="2019-02-17T19:54:10.140" v="125" actId="478"/>
          <ac:spMkLst>
            <pc:docMk/>
            <pc:sldMk cId="986079304" sldId="292"/>
            <ac:spMk id="16" creationId="{E4F0D879-8A71-5C4E-9B21-3C5988765090}"/>
          </ac:spMkLst>
        </pc:spChg>
        <pc:spChg chg="del">
          <ac:chgData name="Preble, Edward" userId="3f699ce9-b5cc-4fed-b6d2-42f0fa8fd75f" providerId="ADAL" clId="{336C9BED-7F2A-024A-B73B-B84A57DBA690}" dt="2019-02-17T19:54:10.140" v="125" actId="478"/>
          <ac:spMkLst>
            <pc:docMk/>
            <pc:sldMk cId="986079304" sldId="292"/>
            <ac:spMk id="17" creationId="{19CC0518-FFAE-F14E-A400-3813AD2379E9}"/>
          </ac:spMkLst>
        </pc:spChg>
        <pc:spChg chg="add">
          <ac:chgData name="Preble, Edward" userId="3f699ce9-b5cc-4fed-b6d2-42f0fa8fd75f" providerId="ADAL" clId="{336C9BED-7F2A-024A-B73B-B84A57DBA690}" dt="2019-02-17T19:54:10.773" v="126"/>
          <ac:spMkLst>
            <pc:docMk/>
            <pc:sldMk cId="986079304" sldId="292"/>
            <ac:spMk id="18" creationId="{7757CC85-E024-274E-B469-062D8F331B17}"/>
          </ac:spMkLst>
        </pc:spChg>
        <pc:spChg chg="add">
          <ac:chgData name="Preble, Edward" userId="3f699ce9-b5cc-4fed-b6d2-42f0fa8fd75f" providerId="ADAL" clId="{336C9BED-7F2A-024A-B73B-B84A57DBA690}" dt="2019-02-17T19:54:10.773" v="126"/>
          <ac:spMkLst>
            <pc:docMk/>
            <pc:sldMk cId="986079304" sldId="292"/>
            <ac:spMk id="19" creationId="{4586AB11-4CA2-9E4E-B3A0-BC2D93B21BD3}"/>
          </ac:spMkLst>
        </pc:spChg>
        <pc:spChg chg="add">
          <ac:chgData name="Preble, Edward" userId="3f699ce9-b5cc-4fed-b6d2-42f0fa8fd75f" providerId="ADAL" clId="{336C9BED-7F2A-024A-B73B-B84A57DBA690}" dt="2019-02-17T19:54:10.773" v="126"/>
          <ac:spMkLst>
            <pc:docMk/>
            <pc:sldMk cId="986079304" sldId="292"/>
            <ac:spMk id="20" creationId="{097B7CE9-E68C-5042-8D25-355CCB4DB1BF}"/>
          </ac:spMkLst>
        </pc:spChg>
        <pc:spChg chg="add">
          <ac:chgData name="Preble, Edward" userId="3f699ce9-b5cc-4fed-b6d2-42f0fa8fd75f" providerId="ADAL" clId="{336C9BED-7F2A-024A-B73B-B84A57DBA690}" dt="2019-02-17T19:54:10.773" v="126"/>
          <ac:spMkLst>
            <pc:docMk/>
            <pc:sldMk cId="986079304" sldId="292"/>
            <ac:spMk id="21" creationId="{EAFB6FF4-B113-F140-B515-B7D8A3DCA4F0}"/>
          </ac:spMkLst>
        </pc:spChg>
        <pc:spChg chg="del">
          <ac:chgData name="Preble, Edward" userId="3f699ce9-b5cc-4fed-b6d2-42f0fa8fd75f" providerId="ADAL" clId="{336C9BED-7F2A-024A-B73B-B84A57DBA690}" dt="2019-02-17T19:54:10.140" v="125" actId="478"/>
          <ac:spMkLst>
            <pc:docMk/>
            <pc:sldMk cId="986079304" sldId="292"/>
            <ac:spMk id="24" creationId="{4B22EDDC-F759-D540-8207-D95DD0F02BE6}"/>
          </ac:spMkLst>
        </pc:spChg>
        <pc:spChg chg="del">
          <ac:chgData name="Preble, Edward" userId="3f699ce9-b5cc-4fed-b6d2-42f0fa8fd75f" providerId="ADAL" clId="{336C9BED-7F2A-024A-B73B-B84A57DBA690}" dt="2019-02-17T19:54:10.140" v="125" actId="478"/>
          <ac:spMkLst>
            <pc:docMk/>
            <pc:sldMk cId="986079304" sldId="292"/>
            <ac:spMk id="25" creationId="{B8D4ED55-5943-0646-B5B5-A412B0E42D8A}"/>
          </ac:spMkLst>
        </pc:spChg>
      </pc:sldChg>
      <pc:sldChg chg="del">
        <pc:chgData name="Preble, Edward" userId="3f699ce9-b5cc-4fed-b6d2-42f0fa8fd75f" providerId="ADAL" clId="{336C9BED-7F2A-024A-B73B-B84A57DBA690}" dt="2019-02-17T18:34:11.427" v="8" actId="2696"/>
        <pc:sldMkLst>
          <pc:docMk/>
          <pc:sldMk cId="479493192" sldId="294"/>
        </pc:sldMkLst>
      </pc:sldChg>
      <pc:sldChg chg="del">
        <pc:chgData name="Preble, Edward" userId="3f699ce9-b5cc-4fed-b6d2-42f0fa8fd75f" providerId="ADAL" clId="{336C9BED-7F2A-024A-B73B-B84A57DBA690}" dt="2019-02-17T18:34:11.460" v="9" actId="2696"/>
        <pc:sldMkLst>
          <pc:docMk/>
          <pc:sldMk cId="561271398" sldId="296"/>
        </pc:sldMkLst>
      </pc:sldChg>
      <pc:sldChg chg="addSp delSp ord">
        <pc:chgData name="Preble, Edward" userId="3f699ce9-b5cc-4fed-b6d2-42f0fa8fd75f" providerId="ADAL" clId="{336C9BED-7F2A-024A-B73B-B84A57DBA690}" dt="2019-02-17T20:10:04.774" v="210"/>
        <pc:sldMkLst>
          <pc:docMk/>
          <pc:sldMk cId="827723818" sldId="299"/>
        </pc:sldMkLst>
        <pc:spChg chg="add">
          <ac:chgData name="Preble, Edward" userId="3f699ce9-b5cc-4fed-b6d2-42f0fa8fd75f" providerId="ADAL" clId="{336C9BED-7F2A-024A-B73B-B84A57DBA690}" dt="2019-02-17T20:10:04.774" v="210"/>
          <ac:spMkLst>
            <pc:docMk/>
            <pc:sldMk cId="827723818" sldId="299"/>
            <ac:spMk id="40" creationId="{3CFA7DE3-FD79-2344-8856-C2CC350A41DC}"/>
          </ac:spMkLst>
        </pc:spChg>
        <pc:spChg chg="del">
          <ac:chgData name="Preble, Edward" userId="3f699ce9-b5cc-4fed-b6d2-42f0fa8fd75f" providerId="ADAL" clId="{336C9BED-7F2A-024A-B73B-B84A57DBA690}" dt="2019-02-17T20:10:04.384" v="209" actId="478"/>
          <ac:spMkLst>
            <pc:docMk/>
            <pc:sldMk cId="827723818" sldId="299"/>
            <ac:spMk id="41" creationId="{D1191742-8055-504F-9786-8B5BD95E709C}"/>
          </ac:spMkLst>
        </pc:spChg>
        <pc:spChg chg="del">
          <ac:chgData name="Preble, Edward" userId="3f699ce9-b5cc-4fed-b6d2-42f0fa8fd75f" providerId="ADAL" clId="{336C9BED-7F2A-024A-B73B-B84A57DBA690}" dt="2019-02-17T20:10:04.384" v="209" actId="478"/>
          <ac:spMkLst>
            <pc:docMk/>
            <pc:sldMk cId="827723818" sldId="299"/>
            <ac:spMk id="42" creationId="{539FC1B4-AE4C-D34A-8E17-F5624182193E}"/>
          </ac:spMkLst>
        </pc:spChg>
        <pc:spChg chg="del">
          <ac:chgData name="Preble, Edward" userId="3f699ce9-b5cc-4fed-b6d2-42f0fa8fd75f" providerId="ADAL" clId="{336C9BED-7F2A-024A-B73B-B84A57DBA690}" dt="2019-02-17T20:10:04.384" v="209" actId="478"/>
          <ac:spMkLst>
            <pc:docMk/>
            <pc:sldMk cId="827723818" sldId="299"/>
            <ac:spMk id="43" creationId="{531A1A01-A788-4649-B3A0-646F2FCE2D66}"/>
          </ac:spMkLst>
        </pc:spChg>
        <pc:spChg chg="del">
          <ac:chgData name="Preble, Edward" userId="3f699ce9-b5cc-4fed-b6d2-42f0fa8fd75f" providerId="ADAL" clId="{336C9BED-7F2A-024A-B73B-B84A57DBA690}" dt="2019-02-17T20:10:04.384" v="209" actId="478"/>
          <ac:spMkLst>
            <pc:docMk/>
            <pc:sldMk cId="827723818" sldId="299"/>
            <ac:spMk id="44" creationId="{4E2A7768-1203-FE44-AD42-44C6CBE47231}"/>
          </ac:spMkLst>
        </pc:spChg>
        <pc:spChg chg="del">
          <ac:chgData name="Preble, Edward" userId="3f699ce9-b5cc-4fed-b6d2-42f0fa8fd75f" providerId="ADAL" clId="{336C9BED-7F2A-024A-B73B-B84A57DBA690}" dt="2019-02-17T20:10:04.384" v="209" actId="478"/>
          <ac:spMkLst>
            <pc:docMk/>
            <pc:sldMk cId="827723818" sldId="299"/>
            <ac:spMk id="45" creationId="{D2AEE84C-6FF1-5241-B739-E4A39113AEF9}"/>
          </ac:spMkLst>
        </pc:spChg>
        <pc:spChg chg="add">
          <ac:chgData name="Preble, Edward" userId="3f699ce9-b5cc-4fed-b6d2-42f0fa8fd75f" providerId="ADAL" clId="{336C9BED-7F2A-024A-B73B-B84A57DBA690}" dt="2019-02-17T20:10:04.774" v="210"/>
          <ac:spMkLst>
            <pc:docMk/>
            <pc:sldMk cId="827723818" sldId="299"/>
            <ac:spMk id="46" creationId="{C6301E6D-AA3B-684F-B444-91BA8CF7E018}"/>
          </ac:spMkLst>
        </pc:spChg>
        <pc:spChg chg="add">
          <ac:chgData name="Preble, Edward" userId="3f699ce9-b5cc-4fed-b6d2-42f0fa8fd75f" providerId="ADAL" clId="{336C9BED-7F2A-024A-B73B-B84A57DBA690}" dt="2019-02-17T20:10:04.774" v="210"/>
          <ac:spMkLst>
            <pc:docMk/>
            <pc:sldMk cId="827723818" sldId="299"/>
            <ac:spMk id="47" creationId="{9C03365B-040F-1447-9A32-30B2A337C928}"/>
          </ac:spMkLst>
        </pc:spChg>
        <pc:spChg chg="add">
          <ac:chgData name="Preble, Edward" userId="3f699ce9-b5cc-4fed-b6d2-42f0fa8fd75f" providerId="ADAL" clId="{336C9BED-7F2A-024A-B73B-B84A57DBA690}" dt="2019-02-17T20:10:04.774" v="210"/>
          <ac:spMkLst>
            <pc:docMk/>
            <pc:sldMk cId="827723818" sldId="299"/>
            <ac:spMk id="48" creationId="{507C2C3C-7698-8C42-BE72-E4D46700D70C}"/>
          </ac:spMkLst>
        </pc:spChg>
        <pc:spChg chg="add">
          <ac:chgData name="Preble, Edward" userId="3f699ce9-b5cc-4fed-b6d2-42f0fa8fd75f" providerId="ADAL" clId="{336C9BED-7F2A-024A-B73B-B84A57DBA690}" dt="2019-02-17T20:10:04.774" v="210"/>
          <ac:spMkLst>
            <pc:docMk/>
            <pc:sldMk cId="827723818" sldId="299"/>
            <ac:spMk id="49" creationId="{A57F0554-FE43-FB4C-92A7-F25E5B044AAD}"/>
          </ac:spMkLst>
        </pc:spChg>
      </pc:sldChg>
      <pc:sldChg chg="del">
        <pc:chgData name="Preble, Edward" userId="3f699ce9-b5cc-4fed-b6d2-42f0fa8fd75f" providerId="ADAL" clId="{336C9BED-7F2A-024A-B73B-B84A57DBA690}" dt="2019-02-17T18:35:37.908" v="90" actId="2696"/>
        <pc:sldMkLst>
          <pc:docMk/>
          <pc:sldMk cId="35720052" sldId="308"/>
        </pc:sldMkLst>
      </pc:sldChg>
      <pc:sldChg chg="addSp delSp modSp ord delAnim modAnim">
        <pc:chgData name="Preble, Edward" userId="3f699ce9-b5cc-4fed-b6d2-42f0fa8fd75f" providerId="ADAL" clId="{336C9BED-7F2A-024A-B73B-B84A57DBA690}" dt="2019-02-17T20:51:00.723" v="250"/>
        <pc:sldMkLst>
          <pc:docMk/>
          <pc:sldMk cId="1207887474" sldId="309"/>
        </pc:sldMkLst>
        <pc:spChg chg="del">
          <ac:chgData name="Preble, Edward" userId="3f699ce9-b5cc-4fed-b6d2-42f0fa8fd75f" providerId="ADAL" clId="{336C9BED-7F2A-024A-B73B-B84A57DBA690}" dt="2019-02-17T20:50:28.767" v="244" actId="478"/>
          <ac:spMkLst>
            <pc:docMk/>
            <pc:sldMk cId="1207887474" sldId="309"/>
            <ac:spMk id="7" creationId="{00000000-0000-0000-0000-000000000000}"/>
          </ac:spMkLst>
        </pc:spChg>
        <pc:spChg chg="del">
          <ac:chgData name="Preble, Edward" userId="3f699ce9-b5cc-4fed-b6d2-42f0fa8fd75f" providerId="ADAL" clId="{336C9BED-7F2A-024A-B73B-B84A57DBA690}" dt="2019-02-17T20:50:31.978" v="246" actId="478"/>
          <ac:spMkLst>
            <pc:docMk/>
            <pc:sldMk cId="1207887474" sldId="309"/>
            <ac:spMk id="8" creationId="{00000000-0000-0000-0000-000000000000}"/>
          </ac:spMkLst>
        </pc:spChg>
        <pc:spChg chg="mod">
          <ac:chgData name="Preble, Edward" userId="3f699ce9-b5cc-4fed-b6d2-42f0fa8fd75f" providerId="ADAL" clId="{336C9BED-7F2A-024A-B73B-B84A57DBA690}" dt="2019-02-17T20:50:47.681" v="249" actId="1076"/>
          <ac:spMkLst>
            <pc:docMk/>
            <pc:sldMk cId="1207887474" sldId="309"/>
            <ac:spMk id="10" creationId="{00000000-0000-0000-0000-000000000000}"/>
          </ac:spMkLst>
        </pc:spChg>
        <pc:spChg chg="mod">
          <ac:chgData name="Preble, Edward" userId="3f699ce9-b5cc-4fed-b6d2-42f0fa8fd75f" providerId="ADAL" clId="{336C9BED-7F2A-024A-B73B-B84A57DBA690}" dt="2019-02-17T20:50:47.681" v="249" actId="1076"/>
          <ac:spMkLst>
            <pc:docMk/>
            <pc:sldMk cId="1207887474" sldId="309"/>
            <ac:spMk id="11" creationId="{00000000-0000-0000-0000-000000000000}"/>
          </ac:spMkLst>
        </pc:spChg>
        <pc:spChg chg="add">
          <ac:chgData name="Preble, Edward" userId="3f699ce9-b5cc-4fed-b6d2-42f0fa8fd75f" providerId="ADAL" clId="{336C9BED-7F2A-024A-B73B-B84A57DBA690}" dt="2019-02-17T20:10:11.750" v="212"/>
          <ac:spMkLst>
            <pc:docMk/>
            <pc:sldMk cId="1207887474" sldId="309"/>
            <ac:spMk id="18" creationId="{1DA8CF7B-E614-9641-B69B-DDA464F1CD19}"/>
          </ac:spMkLst>
        </pc:spChg>
        <pc:spChg chg="add">
          <ac:chgData name="Preble, Edward" userId="3f699ce9-b5cc-4fed-b6d2-42f0fa8fd75f" providerId="ADAL" clId="{336C9BED-7F2A-024A-B73B-B84A57DBA690}" dt="2019-02-17T20:10:11.750" v="212"/>
          <ac:spMkLst>
            <pc:docMk/>
            <pc:sldMk cId="1207887474" sldId="309"/>
            <ac:spMk id="19" creationId="{BC5E5D54-1E18-4947-B36E-A9BAA6C5B3B8}"/>
          </ac:spMkLst>
        </pc:spChg>
        <pc:spChg chg="del">
          <ac:chgData name="Preble, Edward" userId="3f699ce9-b5cc-4fed-b6d2-42f0fa8fd75f" providerId="ADAL" clId="{336C9BED-7F2A-024A-B73B-B84A57DBA690}" dt="2019-02-17T20:10:11.278" v="211" actId="478"/>
          <ac:spMkLst>
            <pc:docMk/>
            <pc:sldMk cId="1207887474" sldId="309"/>
            <ac:spMk id="20" creationId="{12D32A13-157D-2042-A024-C90B7D70D976}"/>
          </ac:spMkLst>
        </pc:spChg>
        <pc:spChg chg="del">
          <ac:chgData name="Preble, Edward" userId="3f699ce9-b5cc-4fed-b6d2-42f0fa8fd75f" providerId="ADAL" clId="{336C9BED-7F2A-024A-B73B-B84A57DBA690}" dt="2019-02-17T20:10:11.278" v="211" actId="478"/>
          <ac:spMkLst>
            <pc:docMk/>
            <pc:sldMk cId="1207887474" sldId="309"/>
            <ac:spMk id="21" creationId="{0677D0B8-7BF1-ED45-B14F-05CA5EF4A02B}"/>
          </ac:spMkLst>
        </pc:spChg>
        <pc:spChg chg="del">
          <ac:chgData name="Preble, Edward" userId="3f699ce9-b5cc-4fed-b6d2-42f0fa8fd75f" providerId="ADAL" clId="{336C9BED-7F2A-024A-B73B-B84A57DBA690}" dt="2019-02-17T20:10:11.278" v="211" actId="478"/>
          <ac:spMkLst>
            <pc:docMk/>
            <pc:sldMk cId="1207887474" sldId="309"/>
            <ac:spMk id="22" creationId="{552A089C-A05C-C842-98C7-A41CC9EE4E24}"/>
          </ac:spMkLst>
        </pc:spChg>
        <pc:spChg chg="del">
          <ac:chgData name="Preble, Edward" userId="3f699ce9-b5cc-4fed-b6d2-42f0fa8fd75f" providerId="ADAL" clId="{336C9BED-7F2A-024A-B73B-B84A57DBA690}" dt="2019-02-17T20:10:11.278" v="211" actId="478"/>
          <ac:spMkLst>
            <pc:docMk/>
            <pc:sldMk cId="1207887474" sldId="309"/>
            <ac:spMk id="23" creationId="{110F9D70-7724-B942-9153-AE0BF2A287E5}"/>
          </ac:spMkLst>
        </pc:spChg>
        <pc:spChg chg="del">
          <ac:chgData name="Preble, Edward" userId="3f699ce9-b5cc-4fed-b6d2-42f0fa8fd75f" providerId="ADAL" clId="{336C9BED-7F2A-024A-B73B-B84A57DBA690}" dt="2019-02-17T20:10:11.278" v="211" actId="478"/>
          <ac:spMkLst>
            <pc:docMk/>
            <pc:sldMk cId="1207887474" sldId="309"/>
            <ac:spMk id="24" creationId="{9242E6F0-C63A-6348-B797-9C9259320918}"/>
          </ac:spMkLst>
        </pc:spChg>
        <pc:spChg chg="add">
          <ac:chgData name="Preble, Edward" userId="3f699ce9-b5cc-4fed-b6d2-42f0fa8fd75f" providerId="ADAL" clId="{336C9BED-7F2A-024A-B73B-B84A57DBA690}" dt="2019-02-17T20:10:11.750" v="212"/>
          <ac:spMkLst>
            <pc:docMk/>
            <pc:sldMk cId="1207887474" sldId="309"/>
            <ac:spMk id="25" creationId="{FF0F59FF-B359-8645-9E22-172E9C790F8A}"/>
          </ac:spMkLst>
        </pc:spChg>
        <pc:spChg chg="add">
          <ac:chgData name="Preble, Edward" userId="3f699ce9-b5cc-4fed-b6d2-42f0fa8fd75f" providerId="ADAL" clId="{336C9BED-7F2A-024A-B73B-B84A57DBA690}" dt="2019-02-17T20:10:11.750" v="212"/>
          <ac:spMkLst>
            <pc:docMk/>
            <pc:sldMk cId="1207887474" sldId="309"/>
            <ac:spMk id="26" creationId="{F91C3C6D-3740-8845-B9E9-D3415A098F0B}"/>
          </ac:spMkLst>
        </pc:spChg>
        <pc:spChg chg="add">
          <ac:chgData name="Preble, Edward" userId="3f699ce9-b5cc-4fed-b6d2-42f0fa8fd75f" providerId="ADAL" clId="{336C9BED-7F2A-024A-B73B-B84A57DBA690}" dt="2019-02-17T20:10:11.750" v="212"/>
          <ac:spMkLst>
            <pc:docMk/>
            <pc:sldMk cId="1207887474" sldId="309"/>
            <ac:spMk id="27" creationId="{53600C42-0883-8244-A509-D7C0769E267A}"/>
          </ac:spMkLst>
        </pc:spChg>
        <pc:picChg chg="del">
          <ac:chgData name="Preble, Edward" userId="3f699ce9-b5cc-4fed-b6d2-42f0fa8fd75f" providerId="ADAL" clId="{336C9BED-7F2A-024A-B73B-B84A57DBA690}" dt="2019-02-17T20:50:26.324" v="243" actId="478"/>
          <ac:picMkLst>
            <pc:docMk/>
            <pc:sldMk cId="1207887474" sldId="309"/>
            <ac:picMk id="5" creationId="{00000000-0000-0000-0000-000000000000}"/>
          </ac:picMkLst>
        </pc:picChg>
        <pc:picChg chg="del">
          <ac:chgData name="Preble, Edward" userId="3f699ce9-b5cc-4fed-b6d2-42f0fa8fd75f" providerId="ADAL" clId="{336C9BED-7F2A-024A-B73B-B84A57DBA690}" dt="2019-02-17T20:50:30.713" v="245" actId="478"/>
          <ac:picMkLst>
            <pc:docMk/>
            <pc:sldMk cId="1207887474" sldId="309"/>
            <ac:picMk id="6" creationId="{00000000-0000-0000-0000-000000000000}"/>
          </ac:picMkLst>
        </pc:picChg>
        <pc:picChg chg="mod">
          <ac:chgData name="Preble, Edward" userId="3f699ce9-b5cc-4fed-b6d2-42f0fa8fd75f" providerId="ADAL" clId="{336C9BED-7F2A-024A-B73B-B84A57DBA690}" dt="2019-02-17T20:50:47.681" v="249" actId="1076"/>
          <ac:picMkLst>
            <pc:docMk/>
            <pc:sldMk cId="1207887474" sldId="309"/>
            <ac:picMk id="9" creationId="{00000000-0000-0000-0000-000000000000}"/>
          </ac:picMkLst>
        </pc:picChg>
      </pc:sldChg>
      <pc:sldChg chg="del">
        <pc:chgData name="Preble, Edward" userId="3f699ce9-b5cc-4fed-b6d2-42f0fa8fd75f" providerId="ADAL" clId="{336C9BED-7F2A-024A-B73B-B84A57DBA690}" dt="2019-02-17T20:02:43.840" v="141" actId="2696"/>
        <pc:sldMkLst>
          <pc:docMk/>
          <pc:sldMk cId="1230234525" sldId="312"/>
        </pc:sldMkLst>
      </pc:sldChg>
      <pc:sldChg chg="addSp delSp">
        <pc:chgData name="Preble, Edward" userId="3f699ce9-b5cc-4fed-b6d2-42f0fa8fd75f" providerId="ADAL" clId="{336C9BED-7F2A-024A-B73B-B84A57DBA690}" dt="2019-02-17T20:11:24.107" v="233"/>
        <pc:sldMkLst>
          <pc:docMk/>
          <pc:sldMk cId="854678920" sldId="319"/>
        </pc:sldMkLst>
        <pc:spChg chg="add">
          <ac:chgData name="Preble, Edward" userId="3f699ce9-b5cc-4fed-b6d2-42f0fa8fd75f" providerId="ADAL" clId="{336C9BED-7F2A-024A-B73B-B84A57DBA690}" dt="2019-02-17T20:11:24.107" v="233"/>
          <ac:spMkLst>
            <pc:docMk/>
            <pc:sldMk cId="854678920" sldId="319"/>
            <ac:spMk id="17" creationId="{2D5E4F9E-B71F-EE42-8A48-08942043FB7F}"/>
          </ac:spMkLst>
        </pc:spChg>
        <pc:spChg chg="add">
          <ac:chgData name="Preble, Edward" userId="3f699ce9-b5cc-4fed-b6d2-42f0fa8fd75f" providerId="ADAL" clId="{336C9BED-7F2A-024A-B73B-B84A57DBA690}" dt="2019-02-17T20:11:24.107" v="233"/>
          <ac:spMkLst>
            <pc:docMk/>
            <pc:sldMk cId="854678920" sldId="319"/>
            <ac:spMk id="18" creationId="{5D87B9A4-00B7-914D-B027-B3416C1C2C3D}"/>
          </ac:spMkLst>
        </pc:spChg>
        <pc:spChg chg="del">
          <ac:chgData name="Preble, Edward" userId="3f699ce9-b5cc-4fed-b6d2-42f0fa8fd75f" providerId="ADAL" clId="{336C9BED-7F2A-024A-B73B-B84A57DBA690}" dt="2019-02-17T20:11:23.782" v="232" actId="478"/>
          <ac:spMkLst>
            <pc:docMk/>
            <pc:sldMk cId="854678920" sldId="319"/>
            <ac:spMk id="19" creationId="{02546EFE-55CB-A846-B862-C7D3CF52B7C2}"/>
          </ac:spMkLst>
        </pc:spChg>
        <pc:spChg chg="del">
          <ac:chgData name="Preble, Edward" userId="3f699ce9-b5cc-4fed-b6d2-42f0fa8fd75f" providerId="ADAL" clId="{336C9BED-7F2A-024A-B73B-B84A57DBA690}" dt="2019-02-17T20:11:23.782" v="232" actId="478"/>
          <ac:spMkLst>
            <pc:docMk/>
            <pc:sldMk cId="854678920" sldId="319"/>
            <ac:spMk id="20" creationId="{64F289B2-001D-F64B-BE1D-79946BA3EA68}"/>
          </ac:spMkLst>
        </pc:spChg>
        <pc:spChg chg="del">
          <ac:chgData name="Preble, Edward" userId="3f699ce9-b5cc-4fed-b6d2-42f0fa8fd75f" providerId="ADAL" clId="{336C9BED-7F2A-024A-B73B-B84A57DBA690}" dt="2019-02-17T20:11:23.782" v="232" actId="478"/>
          <ac:spMkLst>
            <pc:docMk/>
            <pc:sldMk cId="854678920" sldId="319"/>
            <ac:spMk id="21" creationId="{C2E4E198-8072-9F40-B6AB-DAEEB09585D2}"/>
          </ac:spMkLst>
        </pc:spChg>
        <pc:spChg chg="del">
          <ac:chgData name="Preble, Edward" userId="3f699ce9-b5cc-4fed-b6d2-42f0fa8fd75f" providerId="ADAL" clId="{336C9BED-7F2A-024A-B73B-B84A57DBA690}" dt="2019-02-17T20:11:23.782" v="232" actId="478"/>
          <ac:spMkLst>
            <pc:docMk/>
            <pc:sldMk cId="854678920" sldId="319"/>
            <ac:spMk id="22" creationId="{4795118D-08EC-B040-AF94-E3FE83420DE3}"/>
          </ac:spMkLst>
        </pc:spChg>
        <pc:spChg chg="del">
          <ac:chgData name="Preble, Edward" userId="3f699ce9-b5cc-4fed-b6d2-42f0fa8fd75f" providerId="ADAL" clId="{336C9BED-7F2A-024A-B73B-B84A57DBA690}" dt="2019-02-17T20:11:23.782" v="232" actId="478"/>
          <ac:spMkLst>
            <pc:docMk/>
            <pc:sldMk cId="854678920" sldId="319"/>
            <ac:spMk id="23" creationId="{712C528F-F17C-A849-8C4B-495155292268}"/>
          </ac:spMkLst>
        </pc:spChg>
        <pc:spChg chg="add">
          <ac:chgData name="Preble, Edward" userId="3f699ce9-b5cc-4fed-b6d2-42f0fa8fd75f" providerId="ADAL" clId="{336C9BED-7F2A-024A-B73B-B84A57DBA690}" dt="2019-02-17T20:11:24.107" v="233"/>
          <ac:spMkLst>
            <pc:docMk/>
            <pc:sldMk cId="854678920" sldId="319"/>
            <ac:spMk id="24" creationId="{61DC5789-E9BE-EB47-80DF-ED4F0655708F}"/>
          </ac:spMkLst>
        </pc:spChg>
        <pc:spChg chg="add">
          <ac:chgData name="Preble, Edward" userId="3f699ce9-b5cc-4fed-b6d2-42f0fa8fd75f" providerId="ADAL" clId="{336C9BED-7F2A-024A-B73B-B84A57DBA690}" dt="2019-02-17T20:11:24.107" v="233"/>
          <ac:spMkLst>
            <pc:docMk/>
            <pc:sldMk cId="854678920" sldId="319"/>
            <ac:spMk id="25" creationId="{F41D926B-8620-2840-BAE4-DD237F9FC126}"/>
          </ac:spMkLst>
        </pc:spChg>
        <pc:spChg chg="add">
          <ac:chgData name="Preble, Edward" userId="3f699ce9-b5cc-4fed-b6d2-42f0fa8fd75f" providerId="ADAL" clId="{336C9BED-7F2A-024A-B73B-B84A57DBA690}" dt="2019-02-17T20:11:24.107" v="233"/>
          <ac:spMkLst>
            <pc:docMk/>
            <pc:sldMk cId="854678920" sldId="319"/>
            <ac:spMk id="26" creationId="{ECE156F3-F707-A54B-9F08-652D19AE111D}"/>
          </ac:spMkLst>
        </pc:spChg>
      </pc:sldChg>
      <pc:sldChg chg="addSp delSp">
        <pc:chgData name="Preble, Edward" userId="3f699ce9-b5cc-4fed-b6d2-42f0fa8fd75f" providerId="ADAL" clId="{336C9BED-7F2A-024A-B73B-B84A57DBA690}" dt="2019-02-17T20:11:17.939" v="231"/>
        <pc:sldMkLst>
          <pc:docMk/>
          <pc:sldMk cId="1413901387" sldId="322"/>
        </pc:sldMkLst>
        <pc:spChg chg="add">
          <ac:chgData name="Preble, Edward" userId="3f699ce9-b5cc-4fed-b6d2-42f0fa8fd75f" providerId="ADAL" clId="{336C9BED-7F2A-024A-B73B-B84A57DBA690}" dt="2019-02-17T20:11:17.939" v="231"/>
          <ac:spMkLst>
            <pc:docMk/>
            <pc:sldMk cId="1413901387" sldId="322"/>
            <ac:spMk id="10" creationId="{3CBC1E12-A4E9-EE46-A86A-711697C1322F}"/>
          </ac:spMkLst>
        </pc:spChg>
        <pc:spChg chg="del">
          <ac:chgData name="Preble, Edward" userId="3f699ce9-b5cc-4fed-b6d2-42f0fa8fd75f" providerId="ADAL" clId="{336C9BED-7F2A-024A-B73B-B84A57DBA690}" dt="2019-02-17T20:11:17.405" v="230" actId="478"/>
          <ac:spMkLst>
            <pc:docMk/>
            <pc:sldMk cId="1413901387" sldId="322"/>
            <ac:spMk id="11" creationId="{6FEA1A12-53DD-FD47-A1D8-C40E766BC11A}"/>
          </ac:spMkLst>
        </pc:spChg>
        <pc:spChg chg="del">
          <ac:chgData name="Preble, Edward" userId="3f699ce9-b5cc-4fed-b6d2-42f0fa8fd75f" providerId="ADAL" clId="{336C9BED-7F2A-024A-B73B-B84A57DBA690}" dt="2019-02-17T20:11:17.405" v="230" actId="478"/>
          <ac:spMkLst>
            <pc:docMk/>
            <pc:sldMk cId="1413901387" sldId="322"/>
            <ac:spMk id="12" creationId="{7A1CF55C-4265-2F44-A3D4-33D9CF35115C}"/>
          </ac:spMkLst>
        </pc:spChg>
        <pc:spChg chg="del">
          <ac:chgData name="Preble, Edward" userId="3f699ce9-b5cc-4fed-b6d2-42f0fa8fd75f" providerId="ADAL" clId="{336C9BED-7F2A-024A-B73B-B84A57DBA690}" dt="2019-02-17T20:11:17.405" v="230" actId="478"/>
          <ac:spMkLst>
            <pc:docMk/>
            <pc:sldMk cId="1413901387" sldId="322"/>
            <ac:spMk id="13" creationId="{B5AB3EB9-BBF3-034E-8F54-EE0FA33EF5E5}"/>
          </ac:spMkLst>
        </pc:spChg>
        <pc:spChg chg="del">
          <ac:chgData name="Preble, Edward" userId="3f699ce9-b5cc-4fed-b6d2-42f0fa8fd75f" providerId="ADAL" clId="{336C9BED-7F2A-024A-B73B-B84A57DBA690}" dt="2019-02-17T20:11:17.405" v="230" actId="478"/>
          <ac:spMkLst>
            <pc:docMk/>
            <pc:sldMk cId="1413901387" sldId="322"/>
            <ac:spMk id="14" creationId="{50CE2CAC-DA83-DA46-A71A-EC5B194FE9BE}"/>
          </ac:spMkLst>
        </pc:spChg>
        <pc:spChg chg="del">
          <ac:chgData name="Preble, Edward" userId="3f699ce9-b5cc-4fed-b6d2-42f0fa8fd75f" providerId="ADAL" clId="{336C9BED-7F2A-024A-B73B-B84A57DBA690}" dt="2019-02-17T20:11:17.405" v="230" actId="478"/>
          <ac:spMkLst>
            <pc:docMk/>
            <pc:sldMk cId="1413901387" sldId="322"/>
            <ac:spMk id="15" creationId="{6CF1D646-B706-4E46-AAF1-051A343F6936}"/>
          </ac:spMkLst>
        </pc:spChg>
        <pc:spChg chg="add">
          <ac:chgData name="Preble, Edward" userId="3f699ce9-b5cc-4fed-b6d2-42f0fa8fd75f" providerId="ADAL" clId="{336C9BED-7F2A-024A-B73B-B84A57DBA690}" dt="2019-02-17T20:11:17.939" v="231"/>
          <ac:spMkLst>
            <pc:docMk/>
            <pc:sldMk cId="1413901387" sldId="322"/>
            <ac:spMk id="16" creationId="{0FA0377D-1606-814B-A831-19D7BC7B7DE3}"/>
          </ac:spMkLst>
        </pc:spChg>
        <pc:spChg chg="add">
          <ac:chgData name="Preble, Edward" userId="3f699ce9-b5cc-4fed-b6d2-42f0fa8fd75f" providerId="ADAL" clId="{336C9BED-7F2A-024A-B73B-B84A57DBA690}" dt="2019-02-17T20:11:17.939" v="231"/>
          <ac:spMkLst>
            <pc:docMk/>
            <pc:sldMk cId="1413901387" sldId="322"/>
            <ac:spMk id="17" creationId="{320D6140-556D-F740-BD4C-1C19CB9C21C1}"/>
          </ac:spMkLst>
        </pc:spChg>
        <pc:spChg chg="add">
          <ac:chgData name="Preble, Edward" userId="3f699ce9-b5cc-4fed-b6d2-42f0fa8fd75f" providerId="ADAL" clId="{336C9BED-7F2A-024A-B73B-B84A57DBA690}" dt="2019-02-17T20:11:17.939" v="231"/>
          <ac:spMkLst>
            <pc:docMk/>
            <pc:sldMk cId="1413901387" sldId="322"/>
            <ac:spMk id="18" creationId="{589E64FB-E7DE-FE48-967A-2C457F3CFD37}"/>
          </ac:spMkLst>
        </pc:spChg>
        <pc:spChg chg="add">
          <ac:chgData name="Preble, Edward" userId="3f699ce9-b5cc-4fed-b6d2-42f0fa8fd75f" providerId="ADAL" clId="{336C9BED-7F2A-024A-B73B-B84A57DBA690}" dt="2019-02-17T20:11:17.939" v="231"/>
          <ac:spMkLst>
            <pc:docMk/>
            <pc:sldMk cId="1413901387" sldId="322"/>
            <ac:spMk id="19" creationId="{2783A499-D2BE-A047-9A75-D6CED6E1F5E7}"/>
          </ac:spMkLst>
        </pc:spChg>
      </pc:sldChg>
      <pc:sldChg chg="del">
        <pc:chgData name="Preble, Edward" userId="3f699ce9-b5cc-4fed-b6d2-42f0fa8fd75f" providerId="ADAL" clId="{336C9BED-7F2A-024A-B73B-B84A57DBA690}" dt="2019-02-17T18:38:34.261" v="118" actId="2696"/>
        <pc:sldMkLst>
          <pc:docMk/>
          <pc:sldMk cId="422683290" sldId="330"/>
        </pc:sldMkLst>
      </pc:sldChg>
      <pc:sldChg chg="addSp delSp modSp">
        <pc:chgData name="Preble, Edward" userId="3f699ce9-b5cc-4fed-b6d2-42f0fa8fd75f" providerId="ADAL" clId="{336C9BED-7F2A-024A-B73B-B84A57DBA690}" dt="2019-02-17T20:11:39.473" v="237" actId="108"/>
        <pc:sldMkLst>
          <pc:docMk/>
          <pc:sldMk cId="2019118864" sldId="332"/>
        </pc:sldMkLst>
        <pc:spChg chg="add">
          <ac:chgData name="Preble, Edward" userId="3f699ce9-b5cc-4fed-b6d2-42f0fa8fd75f" providerId="ADAL" clId="{336C9BED-7F2A-024A-B73B-B84A57DBA690}" dt="2019-02-17T20:11:31.399" v="235"/>
          <ac:spMkLst>
            <pc:docMk/>
            <pc:sldMk cId="2019118864" sldId="332"/>
            <ac:spMk id="10" creationId="{C945A63C-4880-9241-A29D-FA94BA1F826A}"/>
          </ac:spMkLst>
        </pc:spChg>
        <pc:spChg chg="del">
          <ac:chgData name="Preble, Edward" userId="3f699ce9-b5cc-4fed-b6d2-42f0fa8fd75f" providerId="ADAL" clId="{336C9BED-7F2A-024A-B73B-B84A57DBA690}" dt="2019-02-17T20:11:31.069" v="234" actId="478"/>
          <ac:spMkLst>
            <pc:docMk/>
            <pc:sldMk cId="2019118864" sldId="332"/>
            <ac:spMk id="11" creationId="{BABB80A6-5D96-0444-9295-0B9C74F3070F}"/>
          </ac:spMkLst>
        </pc:spChg>
        <pc:spChg chg="del">
          <ac:chgData name="Preble, Edward" userId="3f699ce9-b5cc-4fed-b6d2-42f0fa8fd75f" providerId="ADAL" clId="{336C9BED-7F2A-024A-B73B-B84A57DBA690}" dt="2019-02-17T20:11:31.069" v="234" actId="478"/>
          <ac:spMkLst>
            <pc:docMk/>
            <pc:sldMk cId="2019118864" sldId="332"/>
            <ac:spMk id="12" creationId="{7195E3DC-A097-7B4A-9ED0-8393CA2D2644}"/>
          </ac:spMkLst>
        </pc:spChg>
        <pc:spChg chg="del">
          <ac:chgData name="Preble, Edward" userId="3f699ce9-b5cc-4fed-b6d2-42f0fa8fd75f" providerId="ADAL" clId="{336C9BED-7F2A-024A-B73B-B84A57DBA690}" dt="2019-02-17T20:11:31.069" v="234" actId="478"/>
          <ac:spMkLst>
            <pc:docMk/>
            <pc:sldMk cId="2019118864" sldId="332"/>
            <ac:spMk id="13" creationId="{61D112B6-482E-304F-AC10-F206E5D7F1C0}"/>
          </ac:spMkLst>
        </pc:spChg>
        <pc:spChg chg="del">
          <ac:chgData name="Preble, Edward" userId="3f699ce9-b5cc-4fed-b6d2-42f0fa8fd75f" providerId="ADAL" clId="{336C9BED-7F2A-024A-B73B-B84A57DBA690}" dt="2019-02-17T20:11:31.069" v="234" actId="478"/>
          <ac:spMkLst>
            <pc:docMk/>
            <pc:sldMk cId="2019118864" sldId="332"/>
            <ac:spMk id="14" creationId="{D2107C7A-83D8-A74E-A385-759F99DE6481}"/>
          </ac:spMkLst>
        </pc:spChg>
        <pc:spChg chg="del">
          <ac:chgData name="Preble, Edward" userId="3f699ce9-b5cc-4fed-b6d2-42f0fa8fd75f" providerId="ADAL" clId="{336C9BED-7F2A-024A-B73B-B84A57DBA690}" dt="2019-02-17T20:11:31.069" v="234" actId="478"/>
          <ac:spMkLst>
            <pc:docMk/>
            <pc:sldMk cId="2019118864" sldId="332"/>
            <ac:spMk id="15" creationId="{D551CF6F-97AD-3747-9927-B16ABF5FE2B6}"/>
          </ac:spMkLst>
        </pc:spChg>
        <pc:spChg chg="add">
          <ac:chgData name="Preble, Edward" userId="3f699ce9-b5cc-4fed-b6d2-42f0fa8fd75f" providerId="ADAL" clId="{336C9BED-7F2A-024A-B73B-B84A57DBA690}" dt="2019-02-17T20:11:31.399" v="235"/>
          <ac:spMkLst>
            <pc:docMk/>
            <pc:sldMk cId="2019118864" sldId="332"/>
            <ac:spMk id="16" creationId="{FFC42468-2274-484E-8F98-DB00F7C48DF4}"/>
          </ac:spMkLst>
        </pc:spChg>
        <pc:spChg chg="add">
          <ac:chgData name="Preble, Edward" userId="3f699ce9-b5cc-4fed-b6d2-42f0fa8fd75f" providerId="ADAL" clId="{336C9BED-7F2A-024A-B73B-B84A57DBA690}" dt="2019-02-17T20:11:31.399" v="235"/>
          <ac:spMkLst>
            <pc:docMk/>
            <pc:sldMk cId="2019118864" sldId="332"/>
            <ac:spMk id="17" creationId="{A8B103CD-C019-6E4E-96FE-0115489D7818}"/>
          </ac:spMkLst>
        </pc:spChg>
        <pc:spChg chg="add mod">
          <ac:chgData name="Preble, Edward" userId="3f699ce9-b5cc-4fed-b6d2-42f0fa8fd75f" providerId="ADAL" clId="{336C9BED-7F2A-024A-B73B-B84A57DBA690}" dt="2019-02-17T20:11:39.473" v="237" actId="108"/>
          <ac:spMkLst>
            <pc:docMk/>
            <pc:sldMk cId="2019118864" sldId="332"/>
            <ac:spMk id="18" creationId="{00F5333F-B2C2-9243-8C21-49198C8497CA}"/>
          </ac:spMkLst>
        </pc:spChg>
        <pc:spChg chg="add mod">
          <ac:chgData name="Preble, Edward" userId="3f699ce9-b5cc-4fed-b6d2-42f0fa8fd75f" providerId="ADAL" clId="{336C9BED-7F2A-024A-B73B-B84A57DBA690}" dt="2019-02-17T20:11:36.188" v="236" actId="108"/>
          <ac:spMkLst>
            <pc:docMk/>
            <pc:sldMk cId="2019118864" sldId="332"/>
            <ac:spMk id="19" creationId="{EE3C6841-0DD1-424B-95E4-CC4805EACB08}"/>
          </ac:spMkLst>
        </pc:spChg>
      </pc:sldChg>
      <pc:sldChg chg="del">
        <pc:chgData name="Preble, Edward" userId="3f699ce9-b5cc-4fed-b6d2-42f0fa8fd75f" providerId="ADAL" clId="{336C9BED-7F2A-024A-B73B-B84A57DBA690}" dt="2019-02-17T18:39:21" v="122" actId="2696"/>
        <pc:sldMkLst>
          <pc:docMk/>
          <pc:sldMk cId="1196918663" sldId="333"/>
        </pc:sldMkLst>
      </pc:sldChg>
      <pc:sldChg chg="addSp delSp ord">
        <pc:chgData name="Preble, Edward" userId="3f699ce9-b5cc-4fed-b6d2-42f0fa8fd75f" providerId="ADAL" clId="{336C9BED-7F2A-024A-B73B-B84A57DBA690}" dt="2019-02-17T19:54:01.831" v="124"/>
        <pc:sldMkLst>
          <pc:docMk/>
          <pc:sldMk cId="4180006729" sldId="338"/>
        </pc:sldMkLst>
        <pc:spChg chg="del">
          <ac:chgData name="Preble, Edward" userId="3f699ce9-b5cc-4fed-b6d2-42f0fa8fd75f" providerId="ADAL" clId="{336C9BED-7F2A-024A-B73B-B84A57DBA690}" dt="2019-02-17T19:54:01.284" v="123" actId="478"/>
          <ac:spMkLst>
            <pc:docMk/>
            <pc:sldMk cId="4180006729" sldId="338"/>
            <ac:spMk id="10" creationId="{72578BFA-3D36-AB4B-ACF5-1F2B2FDC3797}"/>
          </ac:spMkLst>
        </pc:spChg>
        <pc:spChg chg="del">
          <ac:chgData name="Preble, Edward" userId="3f699ce9-b5cc-4fed-b6d2-42f0fa8fd75f" providerId="ADAL" clId="{336C9BED-7F2A-024A-B73B-B84A57DBA690}" dt="2019-02-17T19:54:01.284" v="123" actId="478"/>
          <ac:spMkLst>
            <pc:docMk/>
            <pc:sldMk cId="4180006729" sldId="338"/>
            <ac:spMk id="11" creationId="{6E142BE4-BE56-FB49-9A52-B1FA0EC59EAE}"/>
          </ac:spMkLst>
        </pc:spChg>
        <pc:spChg chg="del">
          <ac:chgData name="Preble, Edward" userId="3f699ce9-b5cc-4fed-b6d2-42f0fa8fd75f" providerId="ADAL" clId="{336C9BED-7F2A-024A-B73B-B84A57DBA690}" dt="2019-02-17T19:54:01.284" v="123" actId="478"/>
          <ac:spMkLst>
            <pc:docMk/>
            <pc:sldMk cId="4180006729" sldId="338"/>
            <ac:spMk id="12" creationId="{626BD4AD-84BF-6940-A6C7-F455CD8394CB}"/>
          </ac:spMkLst>
        </pc:spChg>
        <pc:spChg chg="del">
          <ac:chgData name="Preble, Edward" userId="3f699ce9-b5cc-4fed-b6d2-42f0fa8fd75f" providerId="ADAL" clId="{336C9BED-7F2A-024A-B73B-B84A57DBA690}" dt="2019-02-17T19:54:01.284" v="123" actId="478"/>
          <ac:spMkLst>
            <pc:docMk/>
            <pc:sldMk cId="4180006729" sldId="338"/>
            <ac:spMk id="13" creationId="{4FD81972-3585-384D-8E79-7888D5AA742B}"/>
          </ac:spMkLst>
        </pc:spChg>
        <pc:spChg chg="del">
          <ac:chgData name="Preble, Edward" userId="3f699ce9-b5cc-4fed-b6d2-42f0fa8fd75f" providerId="ADAL" clId="{336C9BED-7F2A-024A-B73B-B84A57DBA690}" dt="2019-02-17T19:54:01.284" v="123" actId="478"/>
          <ac:spMkLst>
            <pc:docMk/>
            <pc:sldMk cId="4180006729" sldId="338"/>
            <ac:spMk id="14" creationId="{0FCAFA89-F630-BD49-A486-325A20010C4C}"/>
          </ac:spMkLst>
        </pc:spChg>
        <pc:spChg chg="add">
          <ac:chgData name="Preble, Edward" userId="3f699ce9-b5cc-4fed-b6d2-42f0fa8fd75f" providerId="ADAL" clId="{336C9BED-7F2A-024A-B73B-B84A57DBA690}" dt="2019-02-17T19:54:01.831" v="124"/>
          <ac:spMkLst>
            <pc:docMk/>
            <pc:sldMk cId="4180006729" sldId="338"/>
            <ac:spMk id="15" creationId="{00C2011D-DD25-374A-9485-13E9797AB0D8}"/>
          </ac:spMkLst>
        </pc:spChg>
        <pc:spChg chg="add">
          <ac:chgData name="Preble, Edward" userId="3f699ce9-b5cc-4fed-b6d2-42f0fa8fd75f" providerId="ADAL" clId="{336C9BED-7F2A-024A-B73B-B84A57DBA690}" dt="2019-02-17T19:54:01.831" v="124"/>
          <ac:spMkLst>
            <pc:docMk/>
            <pc:sldMk cId="4180006729" sldId="338"/>
            <ac:spMk id="16" creationId="{615298C9-B644-6141-9710-8587170C8706}"/>
          </ac:spMkLst>
        </pc:spChg>
        <pc:spChg chg="add">
          <ac:chgData name="Preble, Edward" userId="3f699ce9-b5cc-4fed-b6d2-42f0fa8fd75f" providerId="ADAL" clId="{336C9BED-7F2A-024A-B73B-B84A57DBA690}" dt="2019-02-17T19:54:01.831" v="124"/>
          <ac:spMkLst>
            <pc:docMk/>
            <pc:sldMk cId="4180006729" sldId="338"/>
            <ac:spMk id="17" creationId="{0D6F329C-793C-9741-88D7-BEF65330299E}"/>
          </ac:spMkLst>
        </pc:spChg>
        <pc:spChg chg="add">
          <ac:chgData name="Preble, Edward" userId="3f699ce9-b5cc-4fed-b6d2-42f0fa8fd75f" providerId="ADAL" clId="{336C9BED-7F2A-024A-B73B-B84A57DBA690}" dt="2019-02-17T19:54:01.831" v="124"/>
          <ac:spMkLst>
            <pc:docMk/>
            <pc:sldMk cId="4180006729" sldId="338"/>
            <ac:spMk id="18" creationId="{C687327B-731C-FB48-BB7B-5D486B902A6C}"/>
          </ac:spMkLst>
        </pc:spChg>
        <pc:spChg chg="add">
          <ac:chgData name="Preble, Edward" userId="3f699ce9-b5cc-4fed-b6d2-42f0fa8fd75f" providerId="ADAL" clId="{336C9BED-7F2A-024A-B73B-B84A57DBA690}" dt="2019-02-17T19:54:01.831" v="124"/>
          <ac:spMkLst>
            <pc:docMk/>
            <pc:sldMk cId="4180006729" sldId="338"/>
            <ac:spMk id="19" creationId="{95D1C112-6011-4945-AAA3-43E425D50A53}"/>
          </ac:spMkLst>
        </pc:spChg>
      </pc:sldChg>
      <pc:sldChg chg="del">
        <pc:chgData name="Preble, Edward" userId="3f699ce9-b5cc-4fed-b6d2-42f0fa8fd75f" providerId="ADAL" clId="{336C9BED-7F2A-024A-B73B-B84A57DBA690}" dt="2019-02-17T18:38:34.241" v="117" actId="2696"/>
        <pc:sldMkLst>
          <pc:docMk/>
          <pc:sldMk cId="4206485924" sldId="340"/>
        </pc:sldMkLst>
      </pc:sldChg>
      <pc:sldChg chg="del">
        <pc:chgData name="Preble, Edward" userId="3f699ce9-b5cc-4fed-b6d2-42f0fa8fd75f" providerId="ADAL" clId="{336C9BED-7F2A-024A-B73B-B84A57DBA690}" dt="2019-02-17T20:49:39.890" v="241" actId="2696"/>
        <pc:sldMkLst>
          <pc:docMk/>
          <pc:sldMk cId="3997932734" sldId="341"/>
        </pc:sldMkLst>
      </pc:sldChg>
      <pc:sldChg chg="del">
        <pc:chgData name="Preble, Edward" userId="3f699ce9-b5cc-4fed-b6d2-42f0fa8fd75f" providerId="ADAL" clId="{336C9BED-7F2A-024A-B73B-B84A57DBA690}" dt="2019-02-17T18:36:02.774" v="91" actId="2696"/>
        <pc:sldMkLst>
          <pc:docMk/>
          <pc:sldMk cId="2082136605" sldId="342"/>
        </pc:sldMkLst>
      </pc:sldChg>
      <pc:sldChg chg="del ord">
        <pc:chgData name="Preble, Edward" userId="3f699ce9-b5cc-4fed-b6d2-42f0fa8fd75f" providerId="ADAL" clId="{336C9BED-7F2A-024A-B73B-B84A57DBA690}" dt="2019-02-17T20:04:22.829" v="194" actId="2696"/>
        <pc:sldMkLst>
          <pc:docMk/>
          <pc:sldMk cId="3276479773" sldId="343"/>
        </pc:sldMkLst>
      </pc:sldChg>
      <pc:sldChg chg="del">
        <pc:chgData name="Preble, Edward" userId="3f699ce9-b5cc-4fed-b6d2-42f0fa8fd75f" providerId="ADAL" clId="{336C9BED-7F2A-024A-B73B-B84A57DBA690}" dt="2019-02-17T20:06:14.029" v="202" actId="2696"/>
        <pc:sldMkLst>
          <pc:docMk/>
          <pc:sldMk cId="3505048816" sldId="344"/>
        </pc:sldMkLst>
      </pc:sldChg>
      <pc:sldChg chg="del">
        <pc:chgData name="Preble, Edward" userId="3f699ce9-b5cc-4fed-b6d2-42f0fa8fd75f" providerId="ADAL" clId="{336C9BED-7F2A-024A-B73B-B84A57DBA690}" dt="2019-02-17T18:38:34.231" v="116" actId="2696"/>
        <pc:sldMkLst>
          <pc:docMk/>
          <pc:sldMk cId="2874548777" sldId="345"/>
        </pc:sldMkLst>
      </pc:sldChg>
      <pc:sldChg chg="del">
        <pc:chgData name="Preble, Edward" userId="3f699ce9-b5cc-4fed-b6d2-42f0fa8fd75f" providerId="ADAL" clId="{336C9BED-7F2A-024A-B73B-B84A57DBA690}" dt="2019-02-17T18:35:37.890" v="89" actId="2696"/>
        <pc:sldMkLst>
          <pc:docMk/>
          <pc:sldMk cId="2393247371" sldId="346"/>
        </pc:sldMkLst>
      </pc:sldChg>
      <pc:sldChg chg="addSp delSp modSp ord">
        <pc:chgData name="Preble, Edward" userId="3f699ce9-b5cc-4fed-b6d2-42f0fa8fd75f" providerId="ADAL" clId="{336C9BED-7F2A-024A-B73B-B84A57DBA690}" dt="2019-02-17T20:10:16.919" v="214"/>
        <pc:sldMkLst>
          <pc:docMk/>
          <pc:sldMk cId="1986741380" sldId="347"/>
        </pc:sldMkLst>
        <pc:spChg chg="mod">
          <ac:chgData name="Preble, Edward" userId="3f699ce9-b5cc-4fed-b6d2-42f0fa8fd75f" providerId="ADAL" clId="{336C9BED-7F2A-024A-B73B-B84A57DBA690}" dt="2019-02-17T18:37:14.301" v="113" actId="20577"/>
          <ac:spMkLst>
            <pc:docMk/>
            <pc:sldMk cId="1986741380" sldId="347"/>
            <ac:spMk id="2" creationId="{00000000-0000-0000-0000-000000000000}"/>
          </ac:spMkLst>
        </pc:spChg>
        <pc:spChg chg="add">
          <ac:chgData name="Preble, Edward" userId="3f699ce9-b5cc-4fed-b6d2-42f0fa8fd75f" providerId="ADAL" clId="{336C9BED-7F2A-024A-B73B-B84A57DBA690}" dt="2019-02-17T20:10:16.919" v="214"/>
          <ac:spMkLst>
            <pc:docMk/>
            <pc:sldMk cId="1986741380" sldId="347"/>
            <ac:spMk id="10" creationId="{C3433B42-0188-EF46-9ADA-E9FCF0F9BA70}"/>
          </ac:spMkLst>
        </pc:spChg>
        <pc:spChg chg="del">
          <ac:chgData name="Preble, Edward" userId="3f699ce9-b5cc-4fed-b6d2-42f0fa8fd75f" providerId="ADAL" clId="{336C9BED-7F2A-024A-B73B-B84A57DBA690}" dt="2019-02-17T20:10:16.573" v="213" actId="478"/>
          <ac:spMkLst>
            <pc:docMk/>
            <pc:sldMk cId="1986741380" sldId="347"/>
            <ac:spMk id="11" creationId="{D67012C5-65D6-D146-ABC9-DDBECC749E9B}"/>
          </ac:spMkLst>
        </pc:spChg>
        <pc:spChg chg="del">
          <ac:chgData name="Preble, Edward" userId="3f699ce9-b5cc-4fed-b6d2-42f0fa8fd75f" providerId="ADAL" clId="{336C9BED-7F2A-024A-B73B-B84A57DBA690}" dt="2019-02-17T20:10:16.573" v="213" actId="478"/>
          <ac:spMkLst>
            <pc:docMk/>
            <pc:sldMk cId="1986741380" sldId="347"/>
            <ac:spMk id="12" creationId="{1E7382C5-D96C-B14F-8BA0-A1AF17C8CEB3}"/>
          </ac:spMkLst>
        </pc:spChg>
        <pc:spChg chg="del">
          <ac:chgData name="Preble, Edward" userId="3f699ce9-b5cc-4fed-b6d2-42f0fa8fd75f" providerId="ADAL" clId="{336C9BED-7F2A-024A-B73B-B84A57DBA690}" dt="2019-02-17T20:10:16.573" v="213" actId="478"/>
          <ac:spMkLst>
            <pc:docMk/>
            <pc:sldMk cId="1986741380" sldId="347"/>
            <ac:spMk id="13" creationId="{04042F05-2468-9D4F-BC87-66A039F0303E}"/>
          </ac:spMkLst>
        </pc:spChg>
        <pc:spChg chg="del">
          <ac:chgData name="Preble, Edward" userId="3f699ce9-b5cc-4fed-b6d2-42f0fa8fd75f" providerId="ADAL" clId="{336C9BED-7F2A-024A-B73B-B84A57DBA690}" dt="2019-02-17T20:10:16.573" v="213" actId="478"/>
          <ac:spMkLst>
            <pc:docMk/>
            <pc:sldMk cId="1986741380" sldId="347"/>
            <ac:spMk id="14" creationId="{959351F5-E987-DD49-A209-8AAD63FB7E7D}"/>
          </ac:spMkLst>
        </pc:spChg>
        <pc:spChg chg="del">
          <ac:chgData name="Preble, Edward" userId="3f699ce9-b5cc-4fed-b6d2-42f0fa8fd75f" providerId="ADAL" clId="{336C9BED-7F2A-024A-B73B-B84A57DBA690}" dt="2019-02-17T20:10:16.573" v="213" actId="478"/>
          <ac:spMkLst>
            <pc:docMk/>
            <pc:sldMk cId="1986741380" sldId="347"/>
            <ac:spMk id="15" creationId="{FCEB47E3-C025-154C-9F5F-FCC58B419A1E}"/>
          </ac:spMkLst>
        </pc:spChg>
        <pc:spChg chg="add">
          <ac:chgData name="Preble, Edward" userId="3f699ce9-b5cc-4fed-b6d2-42f0fa8fd75f" providerId="ADAL" clId="{336C9BED-7F2A-024A-B73B-B84A57DBA690}" dt="2019-02-17T20:10:16.919" v="214"/>
          <ac:spMkLst>
            <pc:docMk/>
            <pc:sldMk cId="1986741380" sldId="347"/>
            <ac:spMk id="16" creationId="{FC8F226C-69BD-9047-843F-4585B78520B7}"/>
          </ac:spMkLst>
        </pc:spChg>
        <pc:spChg chg="add">
          <ac:chgData name="Preble, Edward" userId="3f699ce9-b5cc-4fed-b6d2-42f0fa8fd75f" providerId="ADAL" clId="{336C9BED-7F2A-024A-B73B-B84A57DBA690}" dt="2019-02-17T20:10:16.919" v="214"/>
          <ac:spMkLst>
            <pc:docMk/>
            <pc:sldMk cId="1986741380" sldId="347"/>
            <ac:spMk id="17" creationId="{F8BC826A-AEEE-524C-AE7B-9F696F71A08A}"/>
          </ac:spMkLst>
        </pc:spChg>
        <pc:spChg chg="add">
          <ac:chgData name="Preble, Edward" userId="3f699ce9-b5cc-4fed-b6d2-42f0fa8fd75f" providerId="ADAL" clId="{336C9BED-7F2A-024A-B73B-B84A57DBA690}" dt="2019-02-17T20:10:16.919" v="214"/>
          <ac:spMkLst>
            <pc:docMk/>
            <pc:sldMk cId="1986741380" sldId="347"/>
            <ac:spMk id="18" creationId="{4DE3C380-042A-9840-B1AA-C300D7CAEC64}"/>
          </ac:spMkLst>
        </pc:spChg>
        <pc:spChg chg="add">
          <ac:chgData name="Preble, Edward" userId="3f699ce9-b5cc-4fed-b6d2-42f0fa8fd75f" providerId="ADAL" clId="{336C9BED-7F2A-024A-B73B-B84A57DBA690}" dt="2019-02-17T20:10:16.919" v="214"/>
          <ac:spMkLst>
            <pc:docMk/>
            <pc:sldMk cId="1986741380" sldId="347"/>
            <ac:spMk id="19" creationId="{23C538FB-5475-AD4B-A358-71973C0D3CB8}"/>
          </ac:spMkLst>
        </pc:spChg>
      </pc:sldChg>
      <pc:sldChg chg="addSp delSp">
        <pc:chgData name="Preble, Edward" userId="3f699ce9-b5cc-4fed-b6d2-42f0fa8fd75f" providerId="ADAL" clId="{336C9BED-7F2A-024A-B73B-B84A57DBA690}" dt="2019-02-17T20:11:10" v="229"/>
        <pc:sldMkLst>
          <pc:docMk/>
          <pc:sldMk cId="3823272667" sldId="348"/>
        </pc:sldMkLst>
        <pc:spChg chg="del">
          <ac:chgData name="Preble, Edward" userId="3f699ce9-b5cc-4fed-b6d2-42f0fa8fd75f" providerId="ADAL" clId="{336C9BED-7F2A-024A-B73B-B84A57DBA690}" dt="2019-02-17T20:11:08.941" v="228" actId="478"/>
          <ac:spMkLst>
            <pc:docMk/>
            <pc:sldMk cId="3823272667" sldId="348"/>
            <ac:spMk id="28" creationId="{2C1249AE-2BA0-9847-9D41-9D9DEDB92D4A}"/>
          </ac:spMkLst>
        </pc:spChg>
        <pc:spChg chg="del">
          <ac:chgData name="Preble, Edward" userId="3f699ce9-b5cc-4fed-b6d2-42f0fa8fd75f" providerId="ADAL" clId="{336C9BED-7F2A-024A-B73B-B84A57DBA690}" dt="2019-02-17T20:11:08.941" v="228" actId="478"/>
          <ac:spMkLst>
            <pc:docMk/>
            <pc:sldMk cId="3823272667" sldId="348"/>
            <ac:spMk id="29" creationId="{B841DCD6-BC58-6E49-9B9F-FFBA8C5F3890}"/>
          </ac:spMkLst>
        </pc:spChg>
        <pc:spChg chg="del">
          <ac:chgData name="Preble, Edward" userId="3f699ce9-b5cc-4fed-b6d2-42f0fa8fd75f" providerId="ADAL" clId="{336C9BED-7F2A-024A-B73B-B84A57DBA690}" dt="2019-02-17T20:11:08.941" v="228" actId="478"/>
          <ac:spMkLst>
            <pc:docMk/>
            <pc:sldMk cId="3823272667" sldId="348"/>
            <ac:spMk id="30" creationId="{04FFD957-C578-FE46-A2B2-ABFF681AF0FD}"/>
          </ac:spMkLst>
        </pc:spChg>
        <pc:spChg chg="del">
          <ac:chgData name="Preble, Edward" userId="3f699ce9-b5cc-4fed-b6d2-42f0fa8fd75f" providerId="ADAL" clId="{336C9BED-7F2A-024A-B73B-B84A57DBA690}" dt="2019-02-17T20:11:08.941" v="228" actId="478"/>
          <ac:spMkLst>
            <pc:docMk/>
            <pc:sldMk cId="3823272667" sldId="348"/>
            <ac:spMk id="31" creationId="{B1050098-2565-3A43-9B00-C3CC9F8C83DD}"/>
          </ac:spMkLst>
        </pc:spChg>
        <pc:spChg chg="del">
          <ac:chgData name="Preble, Edward" userId="3f699ce9-b5cc-4fed-b6d2-42f0fa8fd75f" providerId="ADAL" clId="{336C9BED-7F2A-024A-B73B-B84A57DBA690}" dt="2019-02-17T20:11:08.941" v="228" actId="478"/>
          <ac:spMkLst>
            <pc:docMk/>
            <pc:sldMk cId="3823272667" sldId="348"/>
            <ac:spMk id="32" creationId="{5888AB9A-787E-8C4B-AE6C-70A4C08F8C48}"/>
          </ac:spMkLst>
        </pc:spChg>
        <pc:spChg chg="add">
          <ac:chgData name="Preble, Edward" userId="3f699ce9-b5cc-4fed-b6d2-42f0fa8fd75f" providerId="ADAL" clId="{336C9BED-7F2A-024A-B73B-B84A57DBA690}" dt="2019-02-17T20:11:10" v="229"/>
          <ac:spMkLst>
            <pc:docMk/>
            <pc:sldMk cId="3823272667" sldId="348"/>
            <ac:spMk id="33" creationId="{4466799B-A1F5-E743-AB24-9E673DC6BB67}"/>
          </ac:spMkLst>
        </pc:spChg>
        <pc:spChg chg="add">
          <ac:chgData name="Preble, Edward" userId="3f699ce9-b5cc-4fed-b6d2-42f0fa8fd75f" providerId="ADAL" clId="{336C9BED-7F2A-024A-B73B-B84A57DBA690}" dt="2019-02-17T20:11:10" v="229"/>
          <ac:spMkLst>
            <pc:docMk/>
            <pc:sldMk cId="3823272667" sldId="348"/>
            <ac:spMk id="34" creationId="{25B55F1D-E8F8-DF46-9DDD-F14731DCA8BC}"/>
          </ac:spMkLst>
        </pc:spChg>
        <pc:spChg chg="add">
          <ac:chgData name="Preble, Edward" userId="3f699ce9-b5cc-4fed-b6d2-42f0fa8fd75f" providerId="ADAL" clId="{336C9BED-7F2A-024A-B73B-B84A57DBA690}" dt="2019-02-17T20:11:10" v="229"/>
          <ac:spMkLst>
            <pc:docMk/>
            <pc:sldMk cId="3823272667" sldId="348"/>
            <ac:spMk id="35" creationId="{8C969E6F-D35F-BE4B-9BB2-825289AAD926}"/>
          </ac:spMkLst>
        </pc:spChg>
        <pc:spChg chg="add">
          <ac:chgData name="Preble, Edward" userId="3f699ce9-b5cc-4fed-b6d2-42f0fa8fd75f" providerId="ADAL" clId="{336C9BED-7F2A-024A-B73B-B84A57DBA690}" dt="2019-02-17T20:11:10" v="229"/>
          <ac:spMkLst>
            <pc:docMk/>
            <pc:sldMk cId="3823272667" sldId="348"/>
            <ac:spMk id="36" creationId="{C8F2A4E2-546D-BB4B-8DD0-BC6A0A23A765}"/>
          </ac:spMkLst>
        </pc:spChg>
        <pc:spChg chg="add">
          <ac:chgData name="Preble, Edward" userId="3f699ce9-b5cc-4fed-b6d2-42f0fa8fd75f" providerId="ADAL" clId="{336C9BED-7F2A-024A-B73B-B84A57DBA690}" dt="2019-02-17T20:11:10" v="229"/>
          <ac:spMkLst>
            <pc:docMk/>
            <pc:sldMk cId="3823272667" sldId="348"/>
            <ac:spMk id="37" creationId="{E5A65E60-ED74-0743-817B-26A25E3CA910}"/>
          </ac:spMkLst>
        </pc:spChg>
      </pc:sldChg>
      <pc:sldChg chg="del">
        <pc:chgData name="Preble, Edward" userId="3f699ce9-b5cc-4fed-b6d2-42f0fa8fd75f" providerId="ADAL" clId="{336C9BED-7F2A-024A-B73B-B84A57DBA690}" dt="2019-02-17T18:38:34.277" v="119" actId="2696"/>
        <pc:sldMkLst>
          <pc:docMk/>
          <pc:sldMk cId="3862104468" sldId="349"/>
        </pc:sldMkLst>
      </pc:sldChg>
      <pc:sldChg chg="del">
        <pc:chgData name="Preble, Edward" userId="3f699ce9-b5cc-4fed-b6d2-42f0fa8fd75f" providerId="ADAL" clId="{336C9BED-7F2A-024A-B73B-B84A57DBA690}" dt="2019-02-17T18:38:34.285" v="120" actId="2696"/>
        <pc:sldMkLst>
          <pc:docMk/>
          <pc:sldMk cId="3887630724" sldId="350"/>
        </pc:sldMkLst>
      </pc:sldChg>
      <pc:sldChg chg="addSp delSp modSp add modAnim">
        <pc:chgData name="Preble, Edward" userId="3f699ce9-b5cc-4fed-b6d2-42f0fa8fd75f" providerId="ADAL" clId="{336C9BED-7F2A-024A-B73B-B84A57DBA690}" dt="2019-02-17T20:01:07.305" v="137"/>
        <pc:sldMkLst>
          <pc:docMk/>
          <pc:sldMk cId="2905287026" sldId="351"/>
        </pc:sldMkLst>
        <pc:spChg chg="mod">
          <ac:chgData name="Preble, Edward" userId="3f699ce9-b5cc-4fed-b6d2-42f0fa8fd75f" providerId="ADAL" clId="{336C9BED-7F2A-024A-B73B-B84A57DBA690}" dt="2019-02-17T19:56:42.329" v="131" actId="12"/>
          <ac:spMkLst>
            <pc:docMk/>
            <pc:sldMk cId="2905287026" sldId="351"/>
            <ac:spMk id="10" creationId="{C412C246-B1E9-2145-ABB2-427CEE141C5D}"/>
          </ac:spMkLst>
        </pc:spChg>
        <pc:spChg chg="del">
          <ac:chgData name="Preble, Edward" userId="3f699ce9-b5cc-4fed-b6d2-42f0fa8fd75f" providerId="ADAL" clId="{336C9BED-7F2A-024A-B73B-B84A57DBA690}" dt="2019-02-17T19:54:16.986" v="127" actId="478"/>
          <ac:spMkLst>
            <pc:docMk/>
            <pc:sldMk cId="2905287026" sldId="351"/>
            <ac:spMk id="11" creationId="{AE0A99CD-723A-7847-9DFB-46F848CE43B0}"/>
          </ac:spMkLst>
        </pc:spChg>
        <pc:spChg chg="del">
          <ac:chgData name="Preble, Edward" userId="3f699ce9-b5cc-4fed-b6d2-42f0fa8fd75f" providerId="ADAL" clId="{336C9BED-7F2A-024A-B73B-B84A57DBA690}" dt="2019-02-17T19:54:16.986" v="127" actId="478"/>
          <ac:spMkLst>
            <pc:docMk/>
            <pc:sldMk cId="2905287026" sldId="351"/>
            <ac:spMk id="12" creationId="{3B261920-6CFB-CD41-92AE-CC9C5BAD3951}"/>
          </ac:spMkLst>
        </pc:spChg>
        <pc:spChg chg="del">
          <ac:chgData name="Preble, Edward" userId="3f699ce9-b5cc-4fed-b6d2-42f0fa8fd75f" providerId="ADAL" clId="{336C9BED-7F2A-024A-B73B-B84A57DBA690}" dt="2019-02-17T19:54:16.986" v="127" actId="478"/>
          <ac:spMkLst>
            <pc:docMk/>
            <pc:sldMk cId="2905287026" sldId="351"/>
            <ac:spMk id="13" creationId="{4E7F7291-385B-CD4F-803C-BF662E26EF43}"/>
          </ac:spMkLst>
        </pc:spChg>
        <pc:spChg chg="del">
          <ac:chgData name="Preble, Edward" userId="3f699ce9-b5cc-4fed-b6d2-42f0fa8fd75f" providerId="ADAL" clId="{336C9BED-7F2A-024A-B73B-B84A57DBA690}" dt="2019-02-17T19:54:16.986" v="127" actId="478"/>
          <ac:spMkLst>
            <pc:docMk/>
            <pc:sldMk cId="2905287026" sldId="351"/>
            <ac:spMk id="14" creationId="{DDB583C1-9B87-1B45-A605-726C2BF69A44}"/>
          </ac:spMkLst>
        </pc:spChg>
        <pc:spChg chg="del">
          <ac:chgData name="Preble, Edward" userId="3f699ce9-b5cc-4fed-b6d2-42f0fa8fd75f" providerId="ADAL" clId="{336C9BED-7F2A-024A-B73B-B84A57DBA690}" dt="2019-02-17T19:54:16.986" v="127" actId="478"/>
          <ac:spMkLst>
            <pc:docMk/>
            <pc:sldMk cId="2905287026" sldId="351"/>
            <ac:spMk id="15" creationId="{D70C6158-B91A-B541-9E04-B866F5153355}"/>
          </ac:spMkLst>
        </pc:spChg>
        <pc:spChg chg="add">
          <ac:chgData name="Preble, Edward" userId="3f699ce9-b5cc-4fed-b6d2-42f0fa8fd75f" providerId="ADAL" clId="{336C9BED-7F2A-024A-B73B-B84A57DBA690}" dt="2019-02-17T19:54:17.509" v="128"/>
          <ac:spMkLst>
            <pc:docMk/>
            <pc:sldMk cId="2905287026" sldId="351"/>
            <ac:spMk id="16" creationId="{00E0CF2D-B61B-C64F-B86A-2DD0853FE1E6}"/>
          </ac:spMkLst>
        </pc:spChg>
        <pc:spChg chg="add">
          <ac:chgData name="Preble, Edward" userId="3f699ce9-b5cc-4fed-b6d2-42f0fa8fd75f" providerId="ADAL" clId="{336C9BED-7F2A-024A-B73B-B84A57DBA690}" dt="2019-02-17T19:54:17.509" v="128"/>
          <ac:spMkLst>
            <pc:docMk/>
            <pc:sldMk cId="2905287026" sldId="351"/>
            <ac:spMk id="17" creationId="{640E8160-9730-554F-91C7-253203F0CF09}"/>
          </ac:spMkLst>
        </pc:spChg>
        <pc:spChg chg="add">
          <ac:chgData name="Preble, Edward" userId="3f699ce9-b5cc-4fed-b6d2-42f0fa8fd75f" providerId="ADAL" clId="{336C9BED-7F2A-024A-B73B-B84A57DBA690}" dt="2019-02-17T19:54:17.509" v="128"/>
          <ac:spMkLst>
            <pc:docMk/>
            <pc:sldMk cId="2905287026" sldId="351"/>
            <ac:spMk id="18" creationId="{E34F55D2-FD9B-7D4B-A306-8D7717633022}"/>
          </ac:spMkLst>
        </pc:spChg>
        <pc:spChg chg="add">
          <ac:chgData name="Preble, Edward" userId="3f699ce9-b5cc-4fed-b6d2-42f0fa8fd75f" providerId="ADAL" clId="{336C9BED-7F2A-024A-B73B-B84A57DBA690}" dt="2019-02-17T19:54:17.509" v="128"/>
          <ac:spMkLst>
            <pc:docMk/>
            <pc:sldMk cId="2905287026" sldId="351"/>
            <ac:spMk id="20" creationId="{DC409E3A-B1B9-9B4A-9B19-ACB6BBCC0BD9}"/>
          </ac:spMkLst>
        </pc:spChg>
        <pc:spChg chg="add">
          <ac:chgData name="Preble, Edward" userId="3f699ce9-b5cc-4fed-b6d2-42f0fa8fd75f" providerId="ADAL" clId="{336C9BED-7F2A-024A-B73B-B84A57DBA690}" dt="2019-02-17T19:54:17.509" v="128"/>
          <ac:spMkLst>
            <pc:docMk/>
            <pc:sldMk cId="2905287026" sldId="351"/>
            <ac:spMk id="21" creationId="{0FED4E0C-EF0D-6048-A148-DA3032106FC2}"/>
          </ac:spMkLst>
        </pc:spChg>
      </pc:sldChg>
      <pc:sldChg chg="addSp modSp add">
        <pc:chgData name="Preble, Edward" userId="3f699ce9-b5cc-4fed-b6d2-42f0fa8fd75f" providerId="ADAL" clId="{336C9BED-7F2A-024A-B73B-B84A57DBA690}" dt="2019-02-17T20:10:44.841" v="222"/>
        <pc:sldMkLst>
          <pc:docMk/>
          <pc:sldMk cId="2607759436" sldId="352"/>
        </pc:sldMkLst>
        <pc:spChg chg="mod">
          <ac:chgData name="Preble, Edward" userId="3f699ce9-b5cc-4fed-b6d2-42f0fa8fd75f" providerId="ADAL" clId="{336C9BED-7F2A-024A-B73B-B84A57DBA690}" dt="2019-02-17T18:34:22.224" v="36" actId="20577"/>
          <ac:spMkLst>
            <pc:docMk/>
            <pc:sldMk cId="2607759436" sldId="352"/>
            <ac:spMk id="2" creationId="{4670E519-AF00-E247-9BA0-6C29D1BF1217}"/>
          </ac:spMkLst>
        </pc:spChg>
        <pc:spChg chg="mod">
          <ac:chgData name="Preble, Edward" userId="3f699ce9-b5cc-4fed-b6d2-42f0fa8fd75f" providerId="ADAL" clId="{336C9BED-7F2A-024A-B73B-B84A57DBA690}" dt="2019-02-17T18:34:55.900" v="88" actId="20577"/>
          <ac:spMkLst>
            <pc:docMk/>
            <pc:sldMk cId="2607759436" sldId="352"/>
            <ac:spMk id="3" creationId="{64F6DCE9-221D-1245-A1CD-D0787E86A561}"/>
          </ac:spMkLst>
        </pc:spChg>
        <pc:spChg chg="add">
          <ac:chgData name="Preble, Edward" userId="3f699ce9-b5cc-4fed-b6d2-42f0fa8fd75f" providerId="ADAL" clId="{336C9BED-7F2A-024A-B73B-B84A57DBA690}" dt="2019-02-17T20:10:44.841" v="222"/>
          <ac:spMkLst>
            <pc:docMk/>
            <pc:sldMk cId="2607759436" sldId="352"/>
            <ac:spMk id="5" creationId="{2F4E4C7D-2BAB-844F-B362-7C8BE3541E0A}"/>
          </ac:spMkLst>
        </pc:spChg>
        <pc:spChg chg="add">
          <ac:chgData name="Preble, Edward" userId="3f699ce9-b5cc-4fed-b6d2-42f0fa8fd75f" providerId="ADAL" clId="{336C9BED-7F2A-024A-B73B-B84A57DBA690}" dt="2019-02-17T20:10:44.841" v="222"/>
          <ac:spMkLst>
            <pc:docMk/>
            <pc:sldMk cId="2607759436" sldId="352"/>
            <ac:spMk id="6" creationId="{92E7CD6C-48E6-2F43-977E-DD22E933DDAC}"/>
          </ac:spMkLst>
        </pc:spChg>
        <pc:spChg chg="add">
          <ac:chgData name="Preble, Edward" userId="3f699ce9-b5cc-4fed-b6d2-42f0fa8fd75f" providerId="ADAL" clId="{336C9BED-7F2A-024A-B73B-B84A57DBA690}" dt="2019-02-17T20:10:44.841" v="222"/>
          <ac:spMkLst>
            <pc:docMk/>
            <pc:sldMk cId="2607759436" sldId="352"/>
            <ac:spMk id="7" creationId="{33A7346F-AA97-7342-A335-240184837C58}"/>
          </ac:spMkLst>
        </pc:spChg>
        <pc:spChg chg="add">
          <ac:chgData name="Preble, Edward" userId="3f699ce9-b5cc-4fed-b6d2-42f0fa8fd75f" providerId="ADAL" clId="{336C9BED-7F2A-024A-B73B-B84A57DBA690}" dt="2019-02-17T20:10:44.841" v="222"/>
          <ac:spMkLst>
            <pc:docMk/>
            <pc:sldMk cId="2607759436" sldId="352"/>
            <ac:spMk id="8" creationId="{1546B02C-185F-6544-9EBA-E2D7DF5C1F68}"/>
          </ac:spMkLst>
        </pc:spChg>
        <pc:spChg chg="add">
          <ac:chgData name="Preble, Edward" userId="3f699ce9-b5cc-4fed-b6d2-42f0fa8fd75f" providerId="ADAL" clId="{336C9BED-7F2A-024A-B73B-B84A57DBA690}" dt="2019-02-17T20:10:44.841" v="222"/>
          <ac:spMkLst>
            <pc:docMk/>
            <pc:sldMk cId="2607759436" sldId="352"/>
            <ac:spMk id="9" creationId="{F9F67CBC-EB30-D646-9432-CF462C37382E}"/>
          </ac:spMkLst>
        </pc:spChg>
      </pc:sldChg>
      <pc:sldChg chg="addSp delSp add">
        <pc:chgData name="Preble, Edward" userId="3f699ce9-b5cc-4fed-b6d2-42f0fa8fd75f" providerId="ADAL" clId="{336C9BED-7F2A-024A-B73B-B84A57DBA690}" dt="2019-02-17T20:11:46.683" v="239"/>
        <pc:sldMkLst>
          <pc:docMk/>
          <pc:sldMk cId="472895327" sldId="353"/>
        </pc:sldMkLst>
        <pc:spChg chg="add">
          <ac:chgData name="Preble, Edward" userId="3f699ce9-b5cc-4fed-b6d2-42f0fa8fd75f" providerId="ADAL" clId="{336C9BED-7F2A-024A-B73B-B84A57DBA690}" dt="2019-02-17T20:11:46.683" v="239"/>
          <ac:spMkLst>
            <pc:docMk/>
            <pc:sldMk cId="472895327" sldId="353"/>
            <ac:spMk id="10" creationId="{BEBDA629-8463-8E49-A2CC-0250E89737EC}"/>
          </ac:spMkLst>
        </pc:spChg>
        <pc:spChg chg="del">
          <ac:chgData name="Preble, Edward" userId="3f699ce9-b5cc-4fed-b6d2-42f0fa8fd75f" providerId="ADAL" clId="{336C9BED-7F2A-024A-B73B-B84A57DBA690}" dt="2019-02-17T20:11:46.293" v="238" actId="478"/>
          <ac:spMkLst>
            <pc:docMk/>
            <pc:sldMk cId="472895327" sldId="353"/>
            <ac:spMk id="11" creationId="{E1E3AA46-59C4-494E-B385-401745B5EF45}"/>
          </ac:spMkLst>
        </pc:spChg>
        <pc:spChg chg="del">
          <ac:chgData name="Preble, Edward" userId="3f699ce9-b5cc-4fed-b6d2-42f0fa8fd75f" providerId="ADAL" clId="{336C9BED-7F2A-024A-B73B-B84A57DBA690}" dt="2019-02-17T20:11:46.293" v="238" actId="478"/>
          <ac:spMkLst>
            <pc:docMk/>
            <pc:sldMk cId="472895327" sldId="353"/>
            <ac:spMk id="12" creationId="{48C500FE-1624-9D4B-9CF2-4922F877D8AA}"/>
          </ac:spMkLst>
        </pc:spChg>
        <pc:spChg chg="del">
          <ac:chgData name="Preble, Edward" userId="3f699ce9-b5cc-4fed-b6d2-42f0fa8fd75f" providerId="ADAL" clId="{336C9BED-7F2A-024A-B73B-B84A57DBA690}" dt="2019-02-17T20:11:46.293" v="238" actId="478"/>
          <ac:spMkLst>
            <pc:docMk/>
            <pc:sldMk cId="472895327" sldId="353"/>
            <ac:spMk id="13" creationId="{8B15929C-A899-5D48-A3A2-B70CEF523B6F}"/>
          </ac:spMkLst>
        </pc:spChg>
        <pc:spChg chg="del">
          <ac:chgData name="Preble, Edward" userId="3f699ce9-b5cc-4fed-b6d2-42f0fa8fd75f" providerId="ADAL" clId="{336C9BED-7F2A-024A-B73B-B84A57DBA690}" dt="2019-02-17T20:11:46.293" v="238" actId="478"/>
          <ac:spMkLst>
            <pc:docMk/>
            <pc:sldMk cId="472895327" sldId="353"/>
            <ac:spMk id="14" creationId="{BCEB328B-58F9-CC46-A208-75A112BCFA44}"/>
          </ac:spMkLst>
        </pc:spChg>
        <pc:spChg chg="del">
          <ac:chgData name="Preble, Edward" userId="3f699ce9-b5cc-4fed-b6d2-42f0fa8fd75f" providerId="ADAL" clId="{336C9BED-7F2A-024A-B73B-B84A57DBA690}" dt="2019-02-17T20:11:46.293" v="238" actId="478"/>
          <ac:spMkLst>
            <pc:docMk/>
            <pc:sldMk cId="472895327" sldId="353"/>
            <ac:spMk id="15" creationId="{AFEE41A2-57E7-D845-82CA-0671CC332BD3}"/>
          </ac:spMkLst>
        </pc:spChg>
        <pc:spChg chg="add">
          <ac:chgData name="Preble, Edward" userId="3f699ce9-b5cc-4fed-b6d2-42f0fa8fd75f" providerId="ADAL" clId="{336C9BED-7F2A-024A-B73B-B84A57DBA690}" dt="2019-02-17T20:11:46.683" v="239"/>
          <ac:spMkLst>
            <pc:docMk/>
            <pc:sldMk cId="472895327" sldId="353"/>
            <ac:spMk id="16" creationId="{7AF62F6B-9183-2A47-AF8F-962873122189}"/>
          </ac:spMkLst>
        </pc:spChg>
        <pc:spChg chg="add">
          <ac:chgData name="Preble, Edward" userId="3f699ce9-b5cc-4fed-b6d2-42f0fa8fd75f" providerId="ADAL" clId="{336C9BED-7F2A-024A-B73B-B84A57DBA690}" dt="2019-02-17T20:11:46.683" v="239"/>
          <ac:spMkLst>
            <pc:docMk/>
            <pc:sldMk cId="472895327" sldId="353"/>
            <ac:spMk id="17" creationId="{A5592144-EA39-E44C-95F7-3411E312BE6E}"/>
          </ac:spMkLst>
        </pc:spChg>
        <pc:spChg chg="add">
          <ac:chgData name="Preble, Edward" userId="3f699ce9-b5cc-4fed-b6d2-42f0fa8fd75f" providerId="ADAL" clId="{336C9BED-7F2A-024A-B73B-B84A57DBA690}" dt="2019-02-17T20:11:46.683" v="239"/>
          <ac:spMkLst>
            <pc:docMk/>
            <pc:sldMk cId="472895327" sldId="353"/>
            <ac:spMk id="18" creationId="{6D70077B-992A-6948-9515-8F51F37DBA30}"/>
          </ac:spMkLst>
        </pc:spChg>
        <pc:spChg chg="add">
          <ac:chgData name="Preble, Edward" userId="3f699ce9-b5cc-4fed-b6d2-42f0fa8fd75f" providerId="ADAL" clId="{336C9BED-7F2A-024A-B73B-B84A57DBA690}" dt="2019-02-17T20:11:46.683" v="239"/>
          <ac:spMkLst>
            <pc:docMk/>
            <pc:sldMk cId="472895327" sldId="353"/>
            <ac:spMk id="19" creationId="{326A0ED6-9196-BB43-9002-0A39BA9657B8}"/>
          </ac:spMkLst>
        </pc:spChg>
      </pc:sldChg>
      <pc:sldChg chg="add del">
        <pc:chgData name="Preble, Edward" userId="3f699ce9-b5cc-4fed-b6d2-42f0fa8fd75f" providerId="ADAL" clId="{336C9BED-7F2A-024A-B73B-B84A57DBA690}" dt="2019-02-17T20:02:42.341" v="140" actId="2696"/>
        <pc:sldMkLst>
          <pc:docMk/>
          <pc:sldMk cId="2161629670" sldId="354"/>
        </pc:sldMkLst>
      </pc:sldChg>
      <pc:sldChg chg="modSp add">
        <pc:chgData name="Preble, Edward" userId="3f699ce9-b5cc-4fed-b6d2-42f0fa8fd75f" providerId="ADAL" clId="{336C9BED-7F2A-024A-B73B-B84A57DBA690}" dt="2019-02-17T20:05:11.990" v="200" actId="207"/>
        <pc:sldMkLst>
          <pc:docMk/>
          <pc:sldMk cId="1462443214" sldId="355"/>
        </pc:sldMkLst>
        <pc:spChg chg="mod">
          <ac:chgData name="Preble, Edward" userId="3f699ce9-b5cc-4fed-b6d2-42f0fa8fd75f" providerId="ADAL" clId="{336C9BED-7F2A-024A-B73B-B84A57DBA690}" dt="2019-02-17T20:03:52.150" v="193" actId="12"/>
          <ac:spMkLst>
            <pc:docMk/>
            <pc:sldMk cId="1462443214" sldId="355"/>
            <ac:spMk id="3" creationId="{00000000-0000-0000-0000-000000000000}"/>
          </ac:spMkLst>
        </pc:spChg>
        <pc:spChg chg="mod">
          <ac:chgData name="Preble, Edward" userId="3f699ce9-b5cc-4fed-b6d2-42f0fa8fd75f" providerId="ADAL" clId="{336C9BED-7F2A-024A-B73B-B84A57DBA690}" dt="2019-02-17T20:05:11.990" v="200" actId="207"/>
          <ac:spMkLst>
            <pc:docMk/>
            <pc:sldMk cId="1462443214" sldId="355"/>
            <ac:spMk id="6" creationId="{A8CB7AC8-2C35-734E-8801-CFF3235AF1F0}"/>
          </ac:spMkLst>
        </pc:spChg>
        <pc:spChg chg="mod">
          <ac:chgData name="Preble, Edward" userId="3f699ce9-b5cc-4fed-b6d2-42f0fa8fd75f" providerId="ADAL" clId="{336C9BED-7F2A-024A-B73B-B84A57DBA690}" dt="2019-02-17T20:03:30.080" v="189" actId="108"/>
          <ac:spMkLst>
            <pc:docMk/>
            <pc:sldMk cId="1462443214" sldId="355"/>
            <ac:spMk id="10" creationId="{C412C246-B1E9-2145-ABB2-427CEE141C5D}"/>
          </ac:spMkLst>
        </pc:spChg>
        <pc:spChg chg="mod">
          <ac:chgData name="Preble, Edward" userId="3f699ce9-b5cc-4fed-b6d2-42f0fa8fd75f" providerId="ADAL" clId="{336C9BED-7F2A-024A-B73B-B84A57DBA690}" dt="2019-02-17T20:02:54.607" v="165" actId="20577"/>
          <ac:spMkLst>
            <pc:docMk/>
            <pc:sldMk cId="1462443214" sldId="355"/>
            <ac:spMk id="17" creationId="{A3EF1BD5-0A3E-094B-ACDA-2B76440FF90C}"/>
          </ac:spMkLst>
        </pc:spChg>
        <pc:spChg chg="mod">
          <ac:chgData name="Preble, Edward" userId="3f699ce9-b5cc-4fed-b6d2-42f0fa8fd75f" providerId="ADAL" clId="{336C9BED-7F2A-024A-B73B-B84A57DBA690}" dt="2019-02-17T20:02:59.069" v="175" actId="20577"/>
          <ac:spMkLst>
            <pc:docMk/>
            <pc:sldMk cId="1462443214" sldId="355"/>
            <ac:spMk id="18" creationId="{85598F1F-4785-2343-A02F-18BAA167DDE8}"/>
          </ac:spMkLst>
        </pc:spChg>
        <pc:spChg chg="mod">
          <ac:chgData name="Preble, Edward" userId="3f699ce9-b5cc-4fed-b6d2-42f0fa8fd75f" providerId="ADAL" clId="{336C9BED-7F2A-024A-B73B-B84A57DBA690}" dt="2019-02-17T20:03:02.114" v="187" actId="20577"/>
          <ac:spMkLst>
            <pc:docMk/>
            <pc:sldMk cId="1462443214" sldId="355"/>
            <ac:spMk id="20" creationId="{458ED82F-E18B-2D40-AB9F-06BB6144F2EB}"/>
          </ac:spMkLst>
        </pc:spChg>
      </pc:sldChg>
      <pc:sldChg chg="addSp delSp modSp add">
        <pc:chgData name="Preble, Edward" userId="3f699ce9-b5cc-4fed-b6d2-42f0fa8fd75f" providerId="ADAL" clId="{336C9BED-7F2A-024A-B73B-B84A57DBA690}" dt="2019-02-17T20:10:39.067" v="221" actId="108"/>
        <pc:sldMkLst>
          <pc:docMk/>
          <pc:sldMk cId="2236150098" sldId="356"/>
        </pc:sldMkLst>
        <pc:spChg chg="mod">
          <ac:chgData name="Preble, Edward" userId="3f699ce9-b5cc-4fed-b6d2-42f0fa8fd75f" providerId="ADAL" clId="{336C9BED-7F2A-024A-B73B-B84A57DBA690}" dt="2019-02-17T20:05:04.379" v="199" actId="207"/>
          <ac:spMkLst>
            <pc:docMk/>
            <pc:sldMk cId="2236150098" sldId="356"/>
            <ac:spMk id="6" creationId="{A8CB7AC8-2C35-734E-8801-CFF3235AF1F0}"/>
          </ac:spMkLst>
        </pc:spChg>
        <pc:spChg chg="mod">
          <ac:chgData name="Preble, Edward" userId="3f699ce9-b5cc-4fed-b6d2-42f0fa8fd75f" providerId="ADAL" clId="{336C9BED-7F2A-024A-B73B-B84A57DBA690}" dt="2019-02-17T20:10:32.965" v="219" actId="14100"/>
          <ac:spMkLst>
            <pc:docMk/>
            <pc:sldMk cId="2236150098" sldId="356"/>
            <ac:spMk id="10" creationId="{C412C246-B1E9-2145-ABB2-427CEE141C5D}"/>
          </ac:spMkLst>
        </pc:spChg>
        <pc:spChg chg="add">
          <ac:chgData name="Preble, Edward" userId="3f699ce9-b5cc-4fed-b6d2-42f0fa8fd75f" providerId="ADAL" clId="{336C9BED-7F2A-024A-B73B-B84A57DBA690}" dt="2019-02-17T20:10:25.047" v="216"/>
          <ac:spMkLst>
            <pc:docMk/>
            <pc:sldMk cId="2236150098" sldId="356"/>
            <ac:spMk id="15" creationId="{7AE32FF9-C39B-B849-9ED6-84B395EE4E74}"/>
          </ac:spMkLst>
        </pc:spChg>
        <pc:spChg chg="del">
          <ac:chgData name="Preble, Edward" userId="3f699ce9-b5cc-4fed-b6d2-42f0fa8fd75f" providerId="ADAL" clId="{336C9BED-7F2A-024A-B73B-B84A57DBA690}" dt="2019-02-17T20:10:23.967" v="215" actId="478"/>
          <ac:spMkLst>
            <pc:docMk/>
            <pc:sldMk cId="2236150098" sldId="356"/>
            <ac:spMk id="16" creationId="{D2749577-D670-D044-B7E6-2CD7BF5A6E5F}"/>
          </ac:spMkLst>
        </pc:spChg>
        <pc:spChg chg="del">
          <ac:chgData name="Preble, Edward" userId="3f699ce9-b5cc-4fed-b6d2-42f0fa8fd75f" providerId="ADAL" clId="{336C9BED-7F2A-024A-B73B-B84A57DBA690}" dt="2019-02-17T20:10:23.967" v="215" actId="478"/>
          <ac:spMkLst>
            <pc:docMk/>
            <pc:sldMk cId="2236150098" sldId="356"/>
            <ac:spMk id="17" creationId="{A3EF1BD5-0A3E-094B-ACDA-2B76440FF90C}"/>
          </ac:spMkLst>
        </pc:spChg>
        <pc:spChg chg="del">
          <ac:chgData name="Preble, Edward" userId="3f699ce9-b5cc-4fed-b6d2-42f0fa8fd75f" providerId="ADAL" clId="{336C9BED-7F2A-024A-B73B-B84A57DBA690}" dt="2019-02-17T20:10:23.967" v="215" actId="478"/>
          <ac:spMkLst>
            <pc:docMk/>
            <pc:sldMk cId="2236150098" sldId="356"/>
            <ac:spMk id="18" creationId="{85598F1F-4785-2343-A02F-18BAA167DDE8}"/>
          </ac:spMkLst>
        </pc:spChg>
        <pc:spChg chg="del">
          <ac:chgData name="Preble, Edward" userId="3f699ce9-b5cc-4fed-b6d2-42f0fa8fd75f" providerId="ADAL" clId="{336C9BED-7F2A-024A-B73B-B84A57DBA690}" dt="2019-02-17T20:10:23.967" v="215" actId="478"/>
          <ac:spMkLst>
            <pc:docMk/>
            <pc:sldMk cId="2236150098" sldId="356"/>
            <ac:spMk id="20" creationId="{458ED82F-E18B-2D40-AB9F-06BB6144F2EB}"/>
          </ac:spMkLst>
        </pc:spChg>
        <pc:spChg chg="del">
          <ac:chgData name="Preble, Edward" userId="3f699ce9-b5cc-4fed-b6d2-42f0fa8fd75f" providerId="ADAL" clId="{336C9BED-7F2A-024A-B73B-B84A57DBA690}" dt="2019-02-17T20:10:23.967" v="215" actId="478"/>
          <ac:spMkLst>
            <pc:docMk/>
            <pc:sldMk cId="2236150098" sldId="356"/>
            <ac:spMk id="21" creationId="{3C6C3DD5-3FC8-304C-AA95-B42594782EA8}"/>
          </ac:spMkLst>
        </pc:spChg>
        <pc:spChg chg="add mod">
          <ac:chgData name="Preble, Edward" userId="3f699ce9-b5cc-4fed-b6d2-42f0fa8fd75f" providerId="ADAL" clId="{336C9BED-7F2A-024A-B73B-B84A57DBA690}" dt="2019-02-17T20:10:39.067" v="221" actId="108"/>
          <ac:spMkLst>
            <pc:docMk/>
            <pc:sldMk cId="2236150098" sldId="356"/>
            <ac:spMk id="22" creationId="{4B987EA9-3B32-ED4F-A4FB-741043F9D20D}"/>
          </ac:spMkLst>
        </pc:spChg>
        <pc:spChg chg="add mod">
          <ac:chgData name="Preble, Edward" userId="3f699ce9-b5cc-4fed-b6d2-42f0fa8fd75f" providerId="ADAL" clId="{336C9BED-7F2A-024A-B73B-B84A57DBA690}" dt="2019-02-17T20:10:36.004" v="220" actId="108"/>
          <ac:spMkLst>
            <pc:docMk/>
            <pc:sldMk cId="2236150098" sldId="356"/>
            <ac:spMk id="23" creationId="{20C104AC-C809-574A-BBCB-48533B7970F6}"/>
          </ac:spMkLst>
        </pc:spChg>
        <pc:spChg chg="add">
          <ac:chgData name="Preble, Edward" userId="3f699ce9-b5cc-4fed-b6d2-42f0fa8fd75f" providerId="ADAL" clId="{336C9BED-7F2A-024A-B73B-B84A57DBA690}" dt="2019-02-17T20:10:25.047" v="216"/>
          <ac:spMkLst>
            <pc:docMk/>
            <pc:sldMk cId="2236150098" sldId="356"/>
            <ac:spMk id="24" creationId="{356EFA3B-1506-334A-BBE4-BC625E91EAD2}"/>
          </ac:spMkLst>
        </pc:spChg>
        <pc:spChg chg="add">
          <ac:chgData name="Preble, Edward" userId="3f699ce9-b5cc-4fed-b6d2-42f0fa8fd75f" providerId="ADAL" clId="{336C9BED-7F2A-024A-B73B-B84A57DBA690}" dt="2019-02-17T20:10:25.047" v="216"/>
          <ac:spMkLst>
            <pc:docMk/>
            <pc:sldMk cId="2236150098" sldId="356"/>
            <ac:spMk id="25" creationId="{71DF874B-9E67-F241-82DC-C50361E4DB4E}"/>
          </ac:spMkLst>
        </pc:spChg>
      </pc:sldChg>
      <pc:sldChg chg="addSp delSp modSp add">
        <pc:chgData name="Preble, Edward" userId="3f699ce9-b5cc-4fed-b6d2-42f0fa8fd75f" providerId="ADAL" clId="{336C9BED-7F2A-024A-B73B-B84A57DBA690}" dt="2019-02-17T20:10:59.837" v="227" actId="108"/>
        <pc:sldMkLst>
          <pc:docMk/>
          <pc:sldMk cId="3383059223" sldId="357"/>
        </pc:sldMkLst>
        <pc:spChg chg="mod">
          <ac:chgData name="Preble, Edward" userId="3f699ce9-b5cc-4fed-b6d2-42f0fa8fd75f" providerId="ADAL" clId="{336C9BED-7F2A-024A-B73B-B84A57DBA690}" dt="2019-02-17T20:10:53.264" v="225" actId="14100"/>
          <ac:spMkLst>
            <pc:docMk/>
            <pc:sldMk cId="3383059223" sldId="357"/>
            <ac:spMk id="10" creationId="{C412C246-B1E9-2145-ABB2-427CEE141C5D}"/>
          </ac:spMkLst>
        </pc:spChg>
        <pc:spChg chg="add">
          <ac:chgData name="Preble, Edward" userId="3f699ce9-b5cc-4fed-b6d2-42f0fa8fd75f" providerId="ADAL" clId="{336C9BED-7F2A-024A-B73B-B84A57DBA690}" dt="2019-02-17T20:10:50.229" v="224"/>
          <ac:spMkLst>
            <pc:docMk/>
            <pc:sldMk cId="3383059223" sldId="357"/>
            <ac:spMk id="15" creationId="{EEC574AD-B076-B340-9DDB-E9B281A3E716}"/>
          </ac:spMkLst>
        </pc:spChg>
        <pc:spChg chg="del">
          <ac:chgData name="Preble, Edward" userId="3f699ce9-b5cc-4fed-b6d2-42f0fa8fd75f" providerId="ADAL" clId="{336C9BED-7F2A-024A-B73B-B84A57DBA690}" dt="2019-02-17T20:10:49.644" v="223" actId="478"/>
          <ac:spMkLst>
            <pc:docMk/>
            <pc:sldMk cId="3383059223" sldId="357"/>
            <ac:spMk id="16" creationId="{D2749577-D670-D044-B7E6-2CD7BF5A6E5F}"/>
          </ac:spMkLst>
        </pc:spChg>
        <pc:spChg chg="del">
          <ac:chgData name="Preble, Edward" userId="3f699ce9-b5cc-4fed-b6d2-42f0fa8fd75f" providerId="ADAL" clId="{336C9BED-7F2A-024A-B73B-B84A57DBA690}" dt="2019-02-17T20:10:49.644" v="223" actId="478"/>
          <ac:spMkLst>
            <pc:docMk/>
            <pc:sldMk cId="3383059223" sldId="357"/>
            <ac:spMk id="17" creationId="{A3EF1BD5-0A3E-094B-ACDA-2B76440FF90C}"/>
          </ac:spMkLst>
        </pc:spChg>
        <pc:spChg chg="del">
          <ac:chgData name="Preble, Edward" userId="3f699ce9-b5cc-4fed-b6d2-42f0fa8fd75f" providerId="ADAL" clId="{336C9BED-7F2A-024A-B73B-B84A57DBA690}" dt="2019-02-17T20:10:49.644" v="223" actId="478"/>
          <ac:spMkLst>
            <pc:docMk/>
            <pc:sldMk cId="3383059223" sldId="357"/>
            <ac:spMk id="18" creationId="{85598F1F-4785-2343-A02F-18BAA167DDE8}"/>
          </ac:spMkLst>
        </pc:spChg>
        <pc:spChg chg="del">
          <ac:chgData name="Preble, Edward" userId="3f699ce9-b5cc-4fed-b6d2-42f0fa8fd75f" providerId="ADAL" clId="{336C9BED-7F2A-024A-B73B-B84A57DBA690}" dt="2019-02-17T20:10:49.644" v="223" actId="478"/>
          <ac:spMkLst>
            <pc:docMk/>
            <pc:sldMk cId="3383059223" sldId="357"/>
            <ac:spMk id="20" creationId="{458ED82F-E18B-2D40-AB9F-06BB6144F2EB}"/>
          </ac:spMkLst>
        </pc:spChg>
        <pc:spChg chg="del">
          <ac:chgData name="Preble, Edward" userId="3f699ce9-b5cc-4fed-b6d2-42f0fa8fd75f" providerId="ADAL" clId="{336C9BED-7F2A-024A-B73B-B84A57DBA690}" dt="2019-02-17T20:10:49.644" v="223" actId="478"/>
          <ac:spMkLst>
            <pc:docMk/>
            <pc:sldMk cId="3383059223" sldId="357"/>
            <ac:spMk id="21" creationId="{3C6C3DD5-3FC8-304C-AA95-B42594782EA8}"/>
          </ac:spMkLst>
        </pc:spChg>
        <pc:spChg chg="add">
          <ac:chgData name="Preble, Edward" userId="3f699ce9-b5cc-4fed-b6d2-42f0fa8fd75f" providerId="ADAL" clId="{336C9BED-7F2A-024A-B73B-B84A57DBA690}" dt="2019-02-17T20:10:50.229" v="224"/>
          <ac:spMkLst>
            <pc:docMk/>
            <pc:sldMk cId="3383059223" sldId="357"/>
            <ac:spMk id="22" creationId="{ABDC5D8E-6CA3-DF44-A994-8CAFCBC30DD3}"/>
          </ac:spMkLst>
        </pc:spChg>
        <pc:spChg chg="add mod">
          <ac:chgData name="Preble, Edward" userId="3f699ce9-b5cc-4fed-b6d2-42f0fa8fd75f" providerId="ADAL" clId="{336C9BED-7F2A-024A-B73B-B84A57DBA690}" dt="2019-02-17T20:10:59.837" v="227" actId="108"/>
          <ac:spMkLst>
            <pc:docMk/>
            <pc:sldMk cId="3383059223" sldId="357"/>
            <ac:spMk id="23" creationId="{4AB2D28D-B225-4B44-8DB2-16A4DA04F5D5}"/>
          </ac:spMkLst>
        </pc:spChg>
        <pc:spChg chg="add mod">
          <ac:chgData name="Preble, Edward" userId="3f699ce9-b5cc-4fed-b6d2-42f0fa8fd75f" providerId="ADAL" clId="{336C9BED-7F2A-024A-B73B-B84A57DBA690}" dt="2019-02-17T20:10:56.543" v="226" actId="108"/>
          <ac:spMkLst>
            <pc:docMk/>
            <pc:sldMk cId="3383059223" sldId="357"/>
            <ac:spMk id="24" creationId="{AED5DDCE-9143-194E-8797-4E54E6B67CD0}"/>
          </ac:spMkLst>
        </pc:spChg>
        <pc:spChg chg="add">
          <ac:chgData name="Preble, Edward" userId="3f699ce9-b5cc-4fed-b6d2-42f0fa8fd75f" providerId="ADAL" clId="{336C9BED-7F2A-024A-B73B-B84A57DBA690}" dt="2019-02-17T20:10:50.229" v="224"/>
          <ac:spMkLst>
            <pc:docMk/>
            <pc:sldMk cId="3383059223" sldId="357"/>
            <ac:spMk id="25" creationId="{574EBDC1-4706-3A41-964C-BD81A8B32946}"/>
          </ac:spMkLst>
        </pc:spChg>
      </pc:sldChg>
    </pc:docChg>
  </pc:docChgLst>
  <pc:docChgLst>
    <pc:chgData name="Preble, Edward" userId="3f699ce9-b5cc-4fed-b6d2-42f0fa8fd75f" providerId="ADAL" clId="{A9289991-60F0-5C47-A007-BF9A7D57B19F}"/>
    <pc:docChg chg="custSel addSld delSld modSld">
      <pc:chgData name="Preble, Edward" userId="3f699ce9-b5cc-4fed-b6d2-42f0fa8fd75f" providerId="ADAL" clId="{A9289991-60F0-5C47-A007-BF9A7D57B19F}" dt="2019-02-16T20:30:03.872" v="1012" actId="20577"/>
      <pc:docMkLst>
        <pc:docMk/>
      </pc:docMkLst>
      <pc:sldChg chg="modSp">
        <pc:chgData name="Preble, Edward" userId="3f699ce9-b5cc-4fed-b6d2-42f0fa8fd75f" providerId="ADAL" clId="{A9289991-60F0-5C47-A007-BF9A7D57B19F}" dt="2019-02-16T20:29:43.039" v="1008" actId="20577"/>
        <pc:sldMkLst>
          <pc:docMk/>
          <pc:sldMk cId="717538669" sldId="278"/>
        </pc:sldMkLst>
        <pc:spChg chg="mod">
          <ac:chgData name="Preble, Edward" userId="3f699ce9-b5cc-4fed-b6d2-42f0fa8fd75f" providerId="ADAL" clId="{A9289991-60F0-5C47-A007-BF9A7D57B19F}" dt="2019-02-16T20:29:43.039" v="1008" actId="20577"/>
          <ac:spMkLst>
            <pc:docMk/>
            <pc:sldMk cId="717538669" sldId="278"/>
            <ac:spMk id="2" creationId="{00000000-0000-0000-0000-000000000000}"/>
          </ac:spMkLst>
        </pc:spChg>
      </pc:sldChg>
      <pc:sldChg chg="modNotesTx">
        <pc:chgData name="Preble, Edward" userId="3f699ce9-b5cc-4fed-b6d2-42f0fa8fd75f" providerId="ADAL" clId="{A9289991-60F0-5C47-A007-BF9A7D57B19F}" dt="2019-02-16T18:40:19.903" v="185" actId="20577"/>
        <pc:sldMkLst>
          <pc:docMk/>
          <pc:sldMk cId="1216618072" sldId="283"/>
        </pc:sldMkLst>
      </pc:sldChg>
      <pc:sldChg chg="del">
        <pc:chgData name="Preble, Edward" userId="3f699ce9-b5cc-4fed-b6d2-42f0fa8fd75f" providerId="ADAL" clId="{A9289991-60F0-5C47-A007-BF9A7D57B19F}" dt="2019-02-16T19:23:12.431" v="993" actId="2696"/>
        <pc:sldMkLst>
          <pc:docMk/>
          <pc:sldMk cId="123154940" sldId="290"/>
        </pc:sldMkLst>
      </pc:sldChg>
      <pc:sldChg chg="modNotesTx">
        <pc:chgData name="Preble, Edward" userId="3f699ce9-b5cc-4fed-b6d2-42f0fa8fd75f" providerId="ADAL" clId="{A9289991-60F0-5C47-A007-BF9A7D57B19F}" dt="2019-02-16T18:42:08.036" v="460" actId="20577"/>
        <pc:sldMkLst>
          <pc:docMk/>
          <pc:sldMk cId="479493192" sldId="294"/>
        </pc:sldMkLst>
      </pc:sldChg>
      <pc:sldChg chg="modNotesTx">
        <pc:chgData name="Preble, Edward" userId="3f699ce9-b5cc-4fed-b6d2-42f0fa8fd75f" providerId="ADAL" clId="{A9289991-60F0-5C47-A007-BF9A7D57B19F}" dt="2019-02-16T18:49:11.342" v="978" actId="20577"/>
        <pc:sldMkLst>
          <pc:docMk/>
          <pc:sldMk cId="561271398" sldId="296"/>
        </pc:sldMkLst>
      </pc:sldChg>
      <pc:sldChg chg="del">
        <pc:chgData name="Preble, Edward" userId="3f699ce9-b5cc-4fed-b6d2-42f0fa8fd75f" providerId="ADAL" clId="{A9289991-60F0-5C47-A007-BF9A7D57B19F}" dt="2019-02-16T19:30:01.200" v="995" actId="2696"/>
        <pc:sldMkLst>
          <pc:docMk/>
          <pc:sldMk cId="2008608777" sldId="300"/>
        </pc:sldMkLst>
      </pc:sldChg>
      <pc:sldChg chg="modSp">
        <pc:chgData name="Preble, Edward" userId="3f699ce9-b5cc-4fed-b6d2-42f0fa8fd75f" providerId="ADAL" clId="{A9289991-60F0-5C47-A007-BF9A7D57B19F}" dt="2019-02-16T20:29:48.213" v="1009" actId="20577"/>
        <pc:sldMkLst>
          <pc:docMk/>
          <pc:sldMk cId="1230234525" sldId="312"/>
        </pc:sldMkLst>
        <pc:spChg chg="mod">
          <ac:chgData name="Preble, Edward" userId="3f699ce9-b5cc-4fed-b6d2-42f0fa8fd75f" providerId="ADAL" clId="{A9289991-60F0-5C47-A007-BF9A7D57B19F}" dt="2019-02-16T20:29:48.213" v="1009" actId="20577"/>
          <ac:spMkLst>
            <pc:docMk/>
            <pc:sldMk cId="1230234525" sldId="312"/>
            <ac:spMk id="2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01:11.390" v="1001" actId="2696"/>
        <pc:sldMkLst>
          <pc:docMk/>
          <pc:sldMk cId="406024935" sldId="315"/>
        </pc:sldMkLst>
      </pc:sldChg>
      <pc:sldChg chg="modSp">
        <pc:chgData name="Preble, Edward" userId="3f699ce9-b5cc-4fed-b6d2-42f0fa8fd75f" providerId="ADAL" clId="{A9289991-60F0-5C47-A007-BF9A7D57B19F}" dt="2019-02-16T19:38:37.059" v="999" actId="20577"/>
        <pc:sldMkLst>
          <pc:docMk/>
          <pc:sldMk cId="1413901387" sldId="322"/>
        </pc:sldMkLst>
        <pc:spChg chg="mod">
          <ac:chgData name="Preble, Edward" userId="3f699ce9-b5cc-4fed-b6d2-42f0fa8fd75f" providerId="ADAL" clId="{A9289991-60F0-5C47-A007-BF9A7D57B19F}" dt="2019-02-16T19:38:37.059" v="999" actId="20577"/>
          <ac:spMkLst>
            <pc:docMk/>
            <pc:sldMk cId="1413901387" sldId="322"/>
            <ac:spMk id="3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15:39.408" v="1004" actId="2696"/>
        <pc:sldMkLst>
          <pc:docMk/>
          <pc:sldMk cId="1905993721" sldId="331"/>
        </pc:sldMkLst>
      </pc:sldChg>
      <pc:sldChg chg="modSp">
        <pc:chgData name="Preble, Edward" userId="3f699ce9-b5cc-4fed-b6d2-42f0fa8fd75f" providerId="ADAL" clId="{A9289991-60F0-5C47-A007-BF9A7D57B19F}" dt="2019-02-16T20:26:49.158" v="1007" actId="5793"/>
        <pc:sldMkLst>
          <pc:docMk/>
          <pc:sldMk cId="2019118864" sldId="332"/>
        </pc:sldMkLst>
        <pc:spChg chg="mod">
          <ac:chgData name="Preble, Edward" userId="3f699ce9-b5cc-4fed-b6d2-42f0fa8fd75f" providerId="ADAL" clId="{A9289991-60F0-5C47-A007-BF9A7D57B19F}" dt="2019-02-16T20:26:49.158" v="1007" actId="5793"/>
          <ac:spMkLst>
            <pc:docMk/>
            <pc:sldMk cId="2019118864" sldId="332"/>
            <ac:spMk id="3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15:37.381" v="1003" actId="2696"/>
        <pc:sldMkLst>
          <pc:docMk/>
          <pc:sldMk cId="3329222037" sldId="335"/>
        </pc:sldMkLst>
      </pc:sldChg>
      <pc:sldChg chg="modSp modAnim modNotesTx">
        <pc:chgData name="Preble, Edward" userId="3f699ce9-b5cc-4fed-b6d2-42f0fa8fd75f" providerId="ADAL" clId="{A9289991-60F0-5C47-A007-BF9A7D57B19F}" dt="2019-02-16T19:15:54.823" v="991" actId="20577"/>
        <pc:sldMkLst>
          <pc:docMk/>
          <pc:sldMk cId="4180006729" sldId="338"/>
        </pc:sldMkLst>
        <pc:spChg chg="mod">
          <ac:chgData name="Preble, Edward" userId="3f699ce9-b5cc-4fed-b6d2-42f0fa8fd75f" providerId="ADAL" clId="{A9289991-60F0-5C47-A007-BF9A7D57B19F}" dt="2019-02-16T19:15:30.881" v="990" actId="404"/>
          <ac:spMkLst>
            <pc:docMk/>
            <pc:sldMk cId="4180006729" sldId="338"/>
            <ac:spMk id="3" creationId="{CF243508-7022-C444-BC00-B8E0C03E085D}"/>
          </ac:spMkLst>
        </pc:spChg>
      </pc:sldChg>
      <pc:sldChg chg="modSp">
        <pc:chgData name="Preble, Edward" userId="3f699ce9-b5cc-4fed-b6d2-42f0fa8fd75f" providerId="ADAL" clId="{A9289991-60F0-5C47-A007-BF9A7D57B19F}" dt="2019-02-16T20:29:55.685" v="1010" actId="20577"/>
        <pc:sldMkLst>
          <pc:docMk/>
          <pc:sldMk cId="3276479773" sldId="343"/>
        </pc:sldMkLst>
        <pc:spChg chg="mod">
          <ac:chgData name="Preble, Edward" userId="3f699ce9-b5cc-4fed-b6d2-42f0fa8fd75f" providerId="ADAL" clId="{A9289991-60F0-5C47-A007-BF9A7D57B19F}" dt="2019-02-16T20:29:55.685" v="1010" actId="20577"/>
          <ac:spMkLst>
            <pc:docMk/>
            <pc:sldMk cId="3276479773" sldId="343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A9289991-60F0-5C47-A007-BF9A7D57B19F}" dt="2019-02-16T20:29:59.940" v="1011" actId="20577"/>
        <pc:sldMkLst>
          <pc:docMk/>
          <pc:sldMk cId="3505048816" sldId="344"/>
        </pc:sldMkLst>
        <pc:spChg chg="mod">
          <ac:chgData name="Preble, Edward" userId="3f699ce9-b5cc-4fed-b6d2-42f0fa8fd75f" providerId="ADAL" clId="{A9289991-60F0-5C47-A007-BF9A7D57B19F}" dt="2019-02-16T20:29:59.940" v="1011" actId="20577"/>
          <ac:spMkLst>
            <pc:docMk/>
            <pc:sldMk cId="3505048816" sldId="344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A9289991-60F0-5C47-A007-BF9A7D57B19F}" dt="2019-02-16T20:30:03.872" v="1012" actId="20577"/>
        <pc:sldMkLst>
          <pc:docMk/>
          <pc:sldMk cId="2874548777" sldId="345"/>
        </pc:sldMkLst>
        <pc:spChg chg="mod">
          <ac:chgData name="Preble, Edward" userId="3f699ce9-b5cc-4fed-b6d2-42f0fa8fd75f" providerId="ADAL" clId="{A9289991-60F0-5C47-A007-BF9A7D57B19F}" dt="2019-02-16T20:30:03.872" v="1012" actId="20577"/>
          <ac:spMkLst>
            <pc:docMk/>
            <pc:sldMk cId="2874548777" sldId="345"/>
            <ac:spMk id="2" creationId="{00000000-0000-0000-0000-000000000000}"/>
          </ac:spMkLst>
        </pc:spChg>
      </pc:sldChg>
      <pc:sldChg chg="add">
        <pc:chgData name="Preble, Edward" userId="3f699ce9-b5cc-4fed-b6d2-42f0fa8fd75f" providerId="ADAL" clId="{A9289991-60F0-5C47-A007-BF9A7D57B19F}" dt="2019-02-16T19:23:10.318" v="992"/>
        <pc:sldMkLst>
          <pc:docMk/>
          <pc:sldMk cId="2393247371" sldId="346"/>
        </pc:sldMkLst>
      </pc:sldChg>
      <pc:sldChg chg="add">
        <pc:chgData name="Preble, Edward" userId="3f699ce9-b5cc-4fed-b6d2-42f0fa8fd75f" providerId="ADAL" clId="{A9289991-60F0-5C47-A007-BF9A7D57B19F}" dt="2019-02-16T19:29:58.761" v="994"/>
        <pc:sldMkLst>
          <pc:docMk/>
          <pc:sldMk cId="1986741380" sldId="347"/>
        </pc:sldMkLst>
      </pc:sldChg>
      <pc:sldChg chg="add">
        <pc:chgData name="Preble, Edward" userId="3f699ce9-b5cc-4fed-b6d2-42f0fa8fd75f" providerId="ADAL" clId="{A9289991-60F0-5C47-A007-BF9A7D57B19F}" dt="2019-02-16T20:00:59.306" v="1000"/>
        <pc:sldMkLst>
          <pc:docMk/>
          <pc:sldMk cId="3823272667" sldId="348"/>
        </pc:sldMkLst>
      </pc:sldChg>
      <pc:sldChg chg="add">
        <pc:chgData name="Preble, Edward" userId="3f699ce9-b5cc-4fed-b6d2-42f0fa8fd75f" providerId="ADAL" clId="{A9289991-60F0-5C47-A007-BF9A7D57B19F}" dt="2019-02-16T20:15:34.793" v="1002"/>
        <pc:sldMkLst>
          <pc:docMk/>
          <pc:sldMk cId="3862104468" sldId="349"/>
        </pc:sldMkLst>
      </pc:sldChg>
      <pc:sldChg chg="add">
        <pc:chgData name="Preble, Edward" userId="3f699ce9-b5cc-4fed-b6d2-42f0fa8fd75f" providerId="ADAL" clId="{A9289991-60F0-5C47-A007-BF9A7D57B19F}" dt="2019-02-16T20:15:34.793" v="1002"/>
        <pc:sldMkLst>
          <pc:docMk/>
          <pc:sldMk cId="3887630724" sldId="350"/>
        </pc:sldMkLst>
      </pc:sldChg>
    </pc:docChg>
  </pc:docChgLst>
  <pc:docChgLst>
    <pc:chgData name="Preble, Edward" userId="3f699ce9-b5cc-4fed-b6d2-42f0fa8fd75f" providerId="ADAL" clId="{C0BAE71C-9247-6D47-8B2A-41EBF480470C}"/>
    <pc:docChg chg="undo custSel delSld modSld sldOrd">
      <pc:chgData name="Preble, Edward" userId="3f699ce9-b5cc-4fed-b6d2-42f0fa8fd75f" providerId="ADAL" clId="{C0BAE71C-9247-6D47-8B2A-41EBF480470C}" dt="2019-02-16T22:26:16.211" v="269" actId="20577"/>
      <pc:docMkLst>
        <pc:docMk/>
      </pc:docMkLst>
      <pc:sldChg chg="addSp modSp modAnim">
        <pc:chgData name="Preble, Edward" userId="3f699ce9-b5cc-4fed-b6d2-42f0fa8fd75f" providerId="ADAL" clId="{C0BAE71C-9247-6D47-8B2A-41EBF480470C}" dt="2019-02-16T22:26:16.211" v="269" actId="20577"/>
        <pc:sldMkLst>
          <pc:docMk/>
          <pc:sldMk cId="717538669" sldId="278"/>
        </pc:sldMkLst>
        <pc:spChg chg="mod">
          <ac:chgData name="Preble, Edward" userId="3f699ce9-b5cc-4fed-b6d2-42f0fa8fd75f" providerId="ADAL" clId="{C0BAE71C-9247-6D47-8B2A-41EBF480470C}" dt="2019-02-16T22:26:12.275" v="265" actId="20577"/>
          <ac:spMkLst>
            <pc:docMk/>
            <pc:sldMk cId="717538669" sldId="278"/>
            <ac:spMk id="3" creationId="{00000000-0000-0000-0000-000000000000}"/>
          </ac:spMkLst>
        </pc:spChg>
        <pc:spChg chg="add mod">
          <ac:chgData name="Preble, Edward" userId="3f699ce9-b5cc-4fed-b6d2-42f0fa8fd75f" providerId="ADAL" clId="{C0BAE71C-9247-6D47-8B2A-41EBF480470C}" dt="2019-02-16T21:06:47.935" v="235" actId="1038"/>
          <ac:spMkLst>
            <pc:docMk/>
            <pc:sldMk cId="717538669" sldId="278"/>
            <ac:spMk id="5" creationId="{64654BAE-A95D-EC47-8BD6-893B9340765D}"/>
          </ac:spMkLst>
        </pc:spChg>
        <pc:spChg chg="add mod">
          <ac:chgData name="Preble, Edward" userId="3f699ce9-b5cc-4fed-b6d2-42f0fa8fd75f" providerId="ADAL" clId="{C0BAE71C-9247-6D47-8B2A-41EBF480470C}" dt="2019-02-16T22:26:16.211" v="269" actId="20577"/>
          <ac:spMkLst>
            <pc:docMk/>
            <pc:sldMk cId="717538669" sldId="278"/>
            <ac:spMk id="10" creationId="{C412C246-B1E9-2145-ABB2-427CEE141C5D}"/>
          </ac:spMkLst>
        </pc:spChg>
        <pc:spChg chg="add mod">
          <ac:chgData name="Preble, Edward" userId="3f699ce9-b5cc-4fed-b6d2-42f0fa8fd75f" providerId="ADAL" clId="{C0BAE71C-9247-6D47-8B2A-41EBF480470C}" dt="2019-02-16T21:06:54.915" v="237" actId="571"/>
          <ac:spMkLst>
            <pc:docMk/>
            <pc:sldMk cId="717538669" sldId="278"/>
            <ac:spMk id="16" creationId="{6EBF2D46-1DC9-9B44-BEC5-3383A7F18566}"/>
          </ac:spMkLst>
        </pc:spChg>
      </pc:sldChg>
      <pc:sldChg chg="ord">
        <pc:chgData name="Preble, Edward" userId="3f699ce9-b5cc-4fed-b6d2-42f0fa8fd75f" providerId="ADAL" clId="{C0BAE71C-9247-6D47-8B2A-41EBF480470C}" dt="2019-02-16T20:35:17.737" v="2"/>
        <pc:sldMkLst>
          <pc:docMk/>
          <pc:sldMk cId="986079304" sldId="292"/>
        </pc:sldMkLst>
      </pc:sldChg>
      <pc:sldChg chg="del">
        <pc:chgData name="Preble, Edward" userId="3f699ce9-b5cc-4fed-b6d2-42f0fa8fd75f" providerId="ADAL" clId="{C0BAE71C-9247-6D47-8B2A-41EBF480470C}" dt="2019-02-16T20:34:48.988" v="0" actId="2696"/>
        <pc:sldMkLst>
          <pc:docMk/>
          <pc:sldMk cId="677486055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57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10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8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5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7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/#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-prebl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re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8400" y="498157"/>
            <a:ext cx="9245600" cy="676656"/>
          </a:xfrm>
        </p:spPr>
        <p:txBody>
          <a:bodyPr/>
          <a:lstStyle/>
          <a:p>
            <a:r>
              <a:rPr lang="en-US" dirty="0"/>
              <a:t>Object Recognition Using Neural Networks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8">
            <a:extLst>
              <a:ext uri="{FF2B5EF4-FFF2-40B4-BE49-F238E27FC236}">
                <a16:creationId xmlns:a16="http://schemas.microsoft.com/office/drawing/2014/main" id="{1C32FF37-52ED-D144-9F0E-774EF00124E6}"/>
              </a:ext>
            </a:extLst>
          </p:cNvPr>
          <p:cNvSpPr txBox="1">
            <a:spLocks/>
          </p:cNvSpPr>
          <p:nvPr/>
        </p:nvSpPr>
        <p:spPr>
          <a:xfrm>
            <a:off x="2438400" y="1187705"/>
            <a:ext cx="9245600" cy="6766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i="1" dirty="0"/>
              <a:t>Finally, a use for all those cat videos</a:t>
            </a:r>
          </a:p>
        </p:txBody>
      </p: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is a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08220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any human recognizable object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62" y="2430694"/>
            <a:ext cx="10213076" cy="38107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968612" y="2410547"/>
            <a:ext cx="9647071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39962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366" y="3582732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v3 are downloadable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1DA8CF7B-E614-9641-B69B-DDA464F1CD19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BC5E5D54-1E18-4947-B36E-A9BAA6C5B3B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FF0F59FF-B359-8645-9E22-172E9C790F8A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91C3C6D-3740-8845-B9E9-D3415A098F0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53600C42-0883-8244-A509-D7C0769E267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Great Google-centric demo</a:t>
            </a:r>
            <a:r>
              <a:rPr lang="en-US" sz="4000" dirty="0">
                <a:sym typeface="Wingdings" pitchFamily="2" charset="2"/>
              </a:rPr>
              <a:t> </a:t>
            </a:r>
            <a:r>
              <a:rPr lang="en-US" sz="4000" dirty="0">
                <a:sym typeface="Wingdings" pitchFamily="2" charset="2"/>
                <a:hlinkClick r:id="rId3"/>
              </a:rPr>
              <a:t>Tensorflow for Poets</a:t>
            </a:r>
            <a:endParaRPr lang="en-US" sz="4000" dirty="0">
              <a:sym typeface="Wingdings" pitchFamily="2" charset="2"/>
            </a:endParaRPr>
          </a:p>
          <a:p>
            <a:endParaRPr lang="en-US" sz="4000" dirty="0"/>
          </a:p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Retraining w/ Python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3433B42-0188-EF46-9ADA-E9FCF0F9BA7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C8F226C-69BD-9047-843F-4585B78520B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F8BC826A-AEEE-524C-AE7B-9F696F71A08A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DE3C380-042A-9840-B1AA-C300D7CAEC6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3C538FB-5475-AD4B-A358-71973C0D3CB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7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Neural Networks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Demo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(Not too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mathy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Backpropagation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388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kern="0" dirty="0"/>
              <a:t>Face Recognition Demo</a:t>
            </a:r>
            <a:endParaRPr lang="en-US" sz="2400" kern="0" dirty="0"/>
          </a:p>
          <a:p>
            <a:pPr lvl="1">
              <a:buClr>
                <a:schemeClr val="tx1"/>
              </a:buClr>
            </a:pPr>
            <a:r>
              <a:rPr lang="en-US" sz="2400" kern="0" dirty="0"/>
              <a:t>Live-train a model to recognize</a:t>
            </a:r>
          </a:p>
          <a:p>
            <a:pPr marL="222250" lvl="1" indent="0">
              <a:buClr>
                <a:schemeClr val="tx1"/>
              </a:buClr>
              <a:buNone/>
            </a:pPr>
            <a:r>
              <a:rPr lang="en-US" sz="2400" kern="0" dirty="0"/>
              <a:t>   3 students</a:t>
            </a:r>
            <a:endParaRPr lang="en-US" sz="2800" kern="0" dirty="0"/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AE32FF9-C39B-B849-9ED6-84B395EE4E74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4B987EA9-3B32-ED4F-A4FB-741043F9D20D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20C104AC-C809-574A-BBCB-48533B7970F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356EFA3B-1506-334A-BBE4-BC625E91EAD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71DF874B-9E67-F241-82DC-C50361E4DB4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E519-AF00-E247-9BA0-6C29D1BF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Face-Recognition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6DCE9-221D-1245-A1CD-D0787E86A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 (Python)</a:t>
            </a:r>
          </a:p>
          <a:p>
            <a:endParaRPr lang="en-US" sz="2800" dirty="0"/>
          </a:p>
          <a:p>
            <a:r>
              <a:rPr lang="en-US" sz="2800" dirty="0" err="1"/>
              <a:t>Recognize_Students.ipynb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8E761-0800-BC43-A82B-9678DC2EF8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2F4E4C7D-2BAB-844F-B362-7C8BE3541E0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92E7CD6C-48E6-2F43-977E-DD22E933DDA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33A7346F-AA97-7342-A335-240184837C5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1546B02C-185F-6544-9EBA-E2D7DF5C1F6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F9F67CBC-EB30-D646-9432-CF462C37382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759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Neural Networks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Demo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(Not too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mathy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Backpropagation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22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Face Recognition Demo</a:t>
            </a:r>
            <a:endParaRPr lang="en-US" sz="2400" kern="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Live-train a model to recognize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   3 students</a:t>
            </a: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kern="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EEC574AD-B076-B340-9DDB-E9B281A3E71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ABDC5D8E-6CA3-DF44-A994-8CAFCBC30DD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AB2D28D-B225-4B44-8DB2-16A4DA04F5D5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AED5DDCE-9143-194E-8797-4E54E6B67CD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574EBDC1-4706-3A41-964C-BD81A8B3294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30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2B9A67-A51D-A845-9F31-6A63187B3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245" y="1924708"/>
            <a:ext cx="8200503" cy="200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794"/>
          <a:stretch/>
        </p:blipFill>
        <p:spPr>
          <a:xfrm>
            <a:off x="8774328" y="1921892"/>
            <a:ext cx="214903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10628" y="1477221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24157" y="1169445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1738" y="1477221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Object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5430" y="1169445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89C9B-D518-B249-ABBA-8C7BE55ECB1F}"/>
              </a:ext>
            </a:extLst>
          </p:cNvPr>
          <p:cNvSpPr txBox="1"/>
          <p:nvPr/>
        </p:nvSpPr>
        <p:spPr>
          <a:xfrm>
            <a:off x="40948" y="4207313"/>
            <a:ext cx="26284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Training Data</a:t>
            </a:r>
          </a:p>
          <a:p>
            <a:pPr algn="ctr"/>
            <a:r>
              <a:rPr lang="en-US" sz="3200" dirty="0"/>
              <a:t>Labelling</a:t>
            </a:r>
            <a:br>
              <a:rPr lang="en-US" sz="3200" dirty="0"/>
            </a:br>
            <a:r>
              <a:rPr lang="en-US" sz="3200" dirty="0"/>
              <a:t>Time/Cost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4B6BA-FBEF-2349-883A-FA4AED107CFF}"/>
              </a:ext>
            </a:extLst>
          </p:cNvPr>
          <p:cNvSpPr txBox="1"/>
          <p:nvPr/>
        </p:nvSpPr>
        <p:spPr>
          <a:xfrm>
            <a:off x="2910628" y="4690029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37D08-7B3F-5B47-B770-355E82115C9E}"/>
              </a:ext>
            </a:extLst>
          </p:cNvPr>
          <p:cNvSpPr txBox="1"/>
          <p:nvPr/>
        </p:nvSpPr>
        <p:spPr>
          <a:xfrm>
            <a:off x="5225106" y="4703568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7DE68F-4206-C043-8B5C-A1F5D33ED5E9}"/>
              </a:ext>
            </a:extLst>
          </p:cNvPr>
          <p:cNvSpPr txBox="1"/>
          <p:nvPr/>
        </p:nvSpPr>
        <p:spPr>
          <a:xfrm>
            <a:off x="6925633" y="469002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 x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A8C6B-DF2C-914D-AEA0-36EC82FF464C}"/>
              </a:ext>
            </a:extLst>
          </p:cNvPr>
          <p:cNvSpPr txBox="1"/>
          <p:nvPr/>
        </p:nvSpPr>
        <p:spPr>
          <a:xfrm>
            <a:off x="9000705" y="4690029"/>
            <a:ext cx="1962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Very High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7A57D-8759-C147-8EED-BEEB6A6AE3C4}"/>
              </a:ext>
            </a:extLst>
          </p:cNvPr>
          <p:cNvSpPr txBox="1"/>
          <p:nvPr/>
        </p:nvSpPr>
        <p:spPr>
          <a:xfrm>
            <a:off x="2719694" y="5726404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*Use video data to save time</a:t>
            </a:r>
            <a:br>
              <a:rPr lang="en-US" dirty="0"/>
            </a:br>
            <a:r>
              <a:rPr lang="en-US" dirty="0"/>
              <a:t>in low complexity use cases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463E28-D778-D94E-AF65-0ADB344221A4}"/>
              </a:ext>
            </a:extLst>
          </p:cNvPr>
          <p:cNvCxnSpPr>
            <a:stCxn id="5" idx="2"/>
          </p:cNvCxnSpPr>
          <p:nvPr/>
        </p:nvCxnSpPr>
        <p:spPr bwMode="auto">
          <a:xfrm>
            <a:off x="3731526" y="5274804"/>
            <a:ext cx="0" cy="502169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DA8030B-622C-3C47-AB3F-7BE0E19442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247"/>
          <a:stretch/>
        </p:blipFill>
        <p:spPr>
          <a:xfrm>
            <a:off x="2757615" y="1927524"/>
            <a:ext cx="1947822" cy="20084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07692F-D07C-2D48-B285-CAFB5FBB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48" r="52300"/>
          <a:stretch/>
        </p:blipFill>
        <p:spPr>
          <a:xfrm>
            <a:off x="4704122" y="1930340"/>
            <a:ext cx="1947823" cy="20084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9BD20A-3A78-2448-A4FC-69C24C93A7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31" r="26163"/>
          <a:stretch/>
        </p:blipFill>
        <p:spPr>
          <a:xfrm>
            <a:off x="6650629" y="1919076"/>
            <a:ext cx="2149033" cy="2008496"/>
          </a:xfrm>
          <a:prstGeom prst="rect">
            <a:avLst/>
          </a:prstGeom>
        </p:spPr>
      </p:pic>
      <p:sp>
        <p:nvSpPr>
          <p:cNvPr id="33" name="Chevron 32">
            <a:extLst>
              <a:ext uri="{FF2B5EF4-FFF2-40B4-BE49-F238E27FC236}">
                <a16:creationId xmlns:a16="http://schemas.microsoft.com/office/drawing/2014/main" id="{4466799B-A1F5-E743-AB24-9E673DC6BB67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25B55F1D-E8F8-DF46-9DDD-F14731DCA8B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C969E6F-D35F-BE4B-9BB2-825289AAD92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C8F2A4E2-546D-BB4B-8DD0-BC6A0A23A765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E5A65E60-ED74-0743-817B-26A25E3CA91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2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3" grpId="0"/>
      <p:bldP spid="5" grpId="0"/>
      <p:bldP spid="24" grpId="0"/>
      <p:bldP spid="25" grpId="0"/>
      <p:bldP spid="26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gore,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3CBC1E12-A4E9-EE46-A86A-711697C1322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FA0377D-1606-814B-A831-19D7BC7B7DE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320D6140-556D-F740-BD4C-1C19CB9C21C1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89E64FB-E7DE-FE48-967A-2C457F3CFD37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2783A499-D2BE-A047-9A75-D6CED6E1F5E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2D5E4F9E-B71F-EE42-8A48-08942043FB7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D87B9A4-00B7-914D-B027-B3416C1C2C3D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61DC5789-E9BE-EB47-80DF-ED4F0655708F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F41D926B-8620-2840-BAE4-DD237F9FC12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ECE156F3-F707-A54B-9F08-652D19AE111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945A63C-4880-9241-A29D-FA94BA1F826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FC42468-2274-484E-8F98-DB00F7C48DF4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8B103CD-C019-6E4E-96FE-0115489D781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0F5333F-B2C2-9243-8C21-49198C8497CA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E3C6841-0DD1-424B-95E4-CC4805EACB0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Edward Preble Contact Info</a:t>
            </a:r>
          </a:p>
          <a:p>
            <a:endParaRPr lang="en-US" sz="2800" dirty="0"/>
          </a:p>
          <a:p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https://www.linkedin.com/in/edward-preble/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https://github.com/epreble/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EBDA629-8463-8E49-A2CC-0250E89737E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AF62F6B-9183-2A47-AF8F-96287312218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5592144-EA39-E44C-95F7-3411E312BE6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6D70077B-992A-6948-9515-8F51F37DBA3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26A0ED6-9196-BB43-9002-0A39BA9657B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47289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6DF-89C0-8B4A-A5AA-7E9CA959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3508-7022-C444-BC00-B8E0C03E085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dirty="0"/>
              <a:t>Edward Preble, Data Scientist at RTI International</a:t>
            </a:r>
          </a:p>
          <a:p>
            <a:pPr lvl="1"/>
            <a:r>
              <a:rPr lang="en-US" sz="2400" dirty="0"/>
              <a:t>NCSU Institute for Advanced Analytics Class of 2017</a:t>
            </a:r>
          </a:p>
          <a:p>
            <a:endParaRPr lang="en-US" sz="2800" dirty="0"/>
          </a:p>
          <a:p>
            <a:r>
              <a:rPr lang="en-US" sz="2800" dirty="0"/>
              <a:t>Background:</a:t>
            </a:r>
          </a:p>
          <a:p>
            <a:pPr lvl="1"/>
            <a:r>
              <a:rPr lang="en-US" sz="2400" dirty="0"/>
              <a:t>Degrees in science and engineering (nuclear </a:t>
            </a:r>
            <a:r>
              <a:rPr lang="en-US" sz="2400" dirty="0" err="1"/>
              <a:t>eng.</a:t>
            </a:r>
            <a:r>
              <a:rPr lang="en-US" sz="2400" dirty="0"/>
              <a:t>, materials science)</a:t>
            </a:r>
          </a:p>
          <a:p>
            <a:pPr lvl="1"/>
            <a:r>
              <a:rPr lang="en-US" sz="2400" dirty="0"/>
              <a:t>Worked in semiconductor industry for 15 years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All slides and code on my </a:t>
            </a:r>
            <a:r>
              <a:rPr lang="en-US" sz="2800" dirty="0" err="1"/>
              <a:t>github</a:t>
            </a:r>
            <a:r>
              <a:rPr lang="en-US" sz="2800" dirty="0"/>
              <a:t> page: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https://github.com/epreble/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4C5C-5EDF-7940-8807-3FE605C60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0C2011D-DD25-374A-9485-13E9797AB0D8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15298C9-B644-6141-9710-8587170C8706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D6F329C-793C-9741-88D7-BEF65330299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687327B-731C-FB48-BB7B-5D486B902A6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95D1C112-6011-4945-AAA3-43E425D50A5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</a:t>
            </a:r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  <a:p>
            <a:r>
              <a:rPr lang="en-US" sz="2800" dirty="0"/>
              <a:t>95-98% accuracy is a typical benchmark to outperform humans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hevron 13">
            <a:extLst>
              <a:ext uri="{FF2B5EF4-FFF2-40B4-BE49-F238E27FC236}">
                <a16:creationId xmlns:a16="http://schemas.microsoft.com/office/drawing/2014/main" id="{BE70C2F0-1A30-C840-B56E-B1671C7D096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7757CC85-E024-274E-B469-062D8F331B1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4586AB11-4CA2-9E4E-B3A0-BC2D93B21BD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097B7CE9-E68C-5042-8D25-355CCB4DB1B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EAFB6FF4-B113-F140-B515-B7D8A3DCA4F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r>
              <a:rPr lang="en-US" sz="2800" dirty="0"/>
              <a:t>How Neural Networks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Demo</a:t>
            </a:r>
          </a:p>
          <a:p>
            <a:pPr marL="222250" lvl="1" indent="0">
              <a:buNone/>
            </a:pPr>
            <a:r>
              <a:rPr lang="en-US" sz="2400" dirty="0"/>
              <a:t>   (Not too </a:t>
            </a:r>
            <a:r>
              <a:rPr lang="en-US" sz="2400" dirty="0" err="1"/>
              <a:t>mathy</a:t>
            </a:r>
            <a:r>
              <a:rPr lang="en-US" sz="24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85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kern="0" dirty="0"/>
              <a:t>Transfer Learning</a:t>
            </a:r>
          </a:p>
          <a:p>
            <a:pPr>
              <a:buClr>
                <a:schemeClr val="tx1"/>
              </a:buClr>
            </a:pPr>
            <a:endParaRPr lang="en-US" sz="2800" kern="0" dirty="0"/>
          </a:p>
          <a:p>
            <a:pPr>
              <a:buClr>
                <a:schemeClr val="tx1"/>
              </a:buClr>
            </a:pPr>
            <a:r>
              <a:rPr lang="en-US" sz="2800" kern="0" dirty="0"/>
              <a:t>Face Recognition Demo</a:t>
            </a:r>
            <a:endParaRPr lang="en-US" sz="2400" kern="0" dirty="0"/>
          </a:p>
          <a:p>
            <a:pPr lvl="1">
              <a:buClr>
                <a:schemeClr val="tx1"/>
              </a:buClr>
            </a:pPr>
            <a:r>
              <a:rPr lang="en-US" sz="2400" kern="0" dirty="0"/>
              <a:t>Live-train a model to recognize</a:t>
            </a:r>
          </a:p>
          <a:p>
            <a:pPr marL="222250" lvl="1" indent="0">
              <a:buClr>
                <a:schemeClr val="tx1"/>
              </a:buClr>
              <a:buNone/>
            </a:pPr>
            <a:r>
              <a:rPr lang="en-US" sz="2400" kern="0" dirty="0"/>
              <a:t>   3 students</a:t>
            </a:r>
            <a:endParaRPr lang="en-US" sz="2800" kern="0" dirty="0"/>
          </a:p>
          <a:p>
            <a:pPr>
              <a:buClr>
                <a:schemeClr val="tx1"/>
              </a:buClr>
            </a:pPr>
            <a:endParaRPr lang="en-US" sz="2800" kern="0" dirty="0"/>
          </a:p>
          <a:p>
            <a:pPr>
              <a:buClr>
                <a:schemeClr val="tx1"/>
              </a:buClr>
            </a:pPr>
            <a:r>
              <a:rPr lang="en-US" sz="2800" kern="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Application Focus – Demo’s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0E0CF2D-B61B-C64F-B86A-2DD0853FE1E6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640E8160-9730-554F-91C7-253203F0CF0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E34F55D2-FD9B-7D4B-A306-8D771763302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C409E3A-B1B9-9B4A-9B19-ACB6BBCC0BD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0FED4E0C-EF0D-6048-A148-DA3032106FC2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528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Neural Networks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Demo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(Not too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mathy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Backpropagation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85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800" dirty="0"/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Face Recognition Demo</a:t>
            </a:r>
            <a:endParaRPr lang="en-US" sz="2400" kern="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Live-train a model to recognize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   3 students</a:t>
            </a: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D2749577-D670-D044-B7E6-2CD7BF5A6E5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3EF1BD5-0A3E-094B-ACDA-2B76440FF90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5598F1F-4785-2343-A02F-18BAA167DDE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58ED82F-E18B-2D40-AB9F-06BB6144F2E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C6C3DD5-3FC8-304C-AA95-B42594782EA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4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EAED95D7-B407-E94F-BB14-D7129D36131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AC9A1B10-7210-4F4F-8872-65C5E5EA241B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A5B8272F-157A-2D49-B389-BD1FB995B921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3F7CFED2-39E6-E245-89F7-CDAAB551001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91A28ED2-11A5-FE4D-A71C-FC1C4201BA9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things?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3CFA7DE3-FD79-2344-8856-C2CC350A41D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C6301E6D-AA3B-684F-B444-91BA8CF7E01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9C03365B-040F-1447-9A32-30B2A337C92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Live Model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507C2C3C-7698-8C42-BE72-E4D46700D70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A57F0554-FE43-FB4C-92A7-F25E5B044AA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10236</TotalTime>
  <Words>942</Words>
  <Application>Microsoft Macintosh PowerPoint</Application>
  <PresentationFormat>Widescreen</PresentationFormat>
  <Paragraphs>316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Object Recognition Using Neural Networks</vt:lpstr>
      <vt:lpstr>Intro</vt:lpstr>
      <vt:lpstr>Neural networks are sooooo complicated…. do I REALLY need to care???</vt:lpstr>
      <vt:lpstr>Jobs likely to be displaced by automation (esp. Neural Networks)</vt:lpstr>
      <vt:lpstr>How are CNN’s going to automate jobs?</vt:lpstr>
      <vt:lpstr>Agenda</vt:lpstr>
      <vt:lpstr>Agenda</vt:lpstr>
      <vt:lpstr>CNN Diagram for Image Analysis</vt:lpstr>
      <vt:lpstr>How complex are these things?</vt:lpstr>
      <vt:lpstr>Transfer Learning is a Key Advance</vt:lpstr>
      <vt:lpstr>What can we use today?</vt:lpstr>
      <vt:lpstr>Agenda</vt:lpstr>
      <vt:lpstr>Live Face-Recognition Demo</vt:lpstr>
      <vt:lpstr>Agenda</vt:lpstr>
      <vt:lpstr>Applications of CNNs in Image Analysis</vt:lpstr>
      <vt:lpstr>Existing Applications of Object Detection</vt:lpstr>
      <vt:lpstr>Object Detection – RTI Use Case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228</cp:revision>
  <cp:lastPrinted>2019-02-15T22:51:21Z</cp:lastPrinted>
  <dcterms:created xsi:type="dcterms:W3CDTF">2017-09-15T03:20:43Z</dcterms:created>
  <dcterms:modified xsi:type="dcterms:W3CDTF">2019-02-17T20:51:01Z</dcterms:modified>
</cp:coreProperties>
</file>